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5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36229-1BF4-4300-8EFD-C4A7DD89CF02}" type="datetimeFigureOut">
              <a:rPr lang="en-US" smtClean="0"/>
              <a:pPr/>
              <a:t>7/16/2015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8CBB6-9C14-4D1A-95E9-9D9B19A86A1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36229-1BF4-4300-8EFD-C4A7DD89CF02}" type="datetimeFigureOut">
              <a:rPr lang="en-US" smtClean="0"/>
              <a:pPr/>
              <a:t>7/16/2015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8CBB6-9C14-4D1A-95E9-9D9B19A86A1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36229-1BF4-4300-8EFD-C4A7DD89CF02}" type="datetimeFigureOut">
              <a:rPr lang="en-US" smtClean="0"/>
              <a:pPr/>
              <a:t>7/16/2015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8CBB6-9C14-4D1A-95E9-9D9B19A86A1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36229-1BF4-4300-8EFD-C4A7DD89CF02}" type="datetimeFigureOut">
              <a:rPr lang="en-US" smtClean="0"/>
              <a:pPr/>
              <a:t>7/16/2015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8CBB6-9C14-4D1A-95E9-9D9B19A86A1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36229-1BF4-4300-8EFD-C4A7DD89CF02}" type="datetimeFigureOut">
              <a:rPr lang="en-US" smtClean="0"/>
              <a:pPr/>
              <a:t>7/16/2015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8CBB6-9C14-4D1A-95E9-9D9B19A86A1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36229-1BF4-4300-8EFD-C4A7DD89CF02}" type="datetimeFigureOut">
              <a:rPr lang="en-US" smtClean="0"/>
              <a:pPr/>
              <a:t>7/16/2015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8CBB6-9C14-4D1A-95E9-9D9B19A86A1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36229-1BF4-4300-8EFD-C4A7DD89CF02}" type="datetimeFigureOut">
              <a:rPr lang="en-US" smtClean="0"/>
              <a:pPr/>
              <a:t>7/16/2015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8CBB6-9C14-4D1A-95E9-9D9B19A86A1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36229-1BF4-4300-8EFD-C4A7DD89CF02}" type="datetimeFigureOut">
              <a:rPr lang="en-US" smtClean="0"/>
              <a:pPr/>
              <a:t>7/16/2015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8CBB6-9C14-4D1A-95E9-9D9B19A86A1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36229-1BF4-4300-8EFD-C4A7DD89CF02}" type="datetimeFigureOut">
              <a:rPr lang="en-US" smtClean="0"/>
              <a:pPr/>
              <a:t>7/16/2015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8CBB6-9C14-4D1A-95E9-9D9B19A86A1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36229-1BF4-4300-8EFD-C4A7DD89CF02}" type="datetimeFigureOut">
              <a:rPr lang="en-US" smtClean="0"/>
              <a:pPr/>
              <a:t>7/16/2015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8CBB6-9C14-4D1A-95E9-9D9B19A86A1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36229-1BF4-4300-8EFD-C4A7DD89CF02}" type="datetimeFigureOut">
              <a:rPr lang="en-US" smtClean="0"/>
              <a:pPr/>
              <a:t>7/16/2015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8CBB6-9C14-4D1A-95E9-9D9B19A86A1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36229-1BF4-4300-8EFD-C4A7DD89CF02}" type="datetimeFigureOut">
              <a:rPr lang="en-US" smtClean="0"/>
              <a:pPr/>
              <a:t>7/16/2015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8CBB6-9C14-4D1A-95E9-9D9B19A86A11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Jamsheer 2003\Backup from lap\Jamsheer\work\Papers\Phylogentic analysis\Final analysis\Phylogenetic analysis of individual species\Arabidopsis\Gene structure\Splice variant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971800"/>
            <a:ext cx="5486400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 descr="G:\Jamsheer 2003\Backup from lap\Jamsheer\work\Papers\Phylogentic analysis\Final analysis\Phylogenetic analysis of individual species\Arabidopsis\Gene structure\Gene structure fina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81000"/>
            <a:ext cx="5486400" cy="246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G:\Jamsheer 2003\Backup from lap\Jamsheer\work\Papers\Phylogentic analysis\Final analysis\Phylogenetic analysis of individual species\Arabidopsis\protein structure\PROTEIN STRUCTUR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3810000"/>
            <a:ext cx="5486400" cy="257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609600" y="409575"/>
            <a:ext cx="2778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latin typeface="Calibri" pitchFamily="34" charset="0"/>
              </a:rPr>
              <a:t>A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566738" y="2819400"/>
            <a:ext cx="2714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latin typeface="Calibri" pitchFamily="34" charset="0"/>
              </a:rPr>
              <a:t>B</a:t>
            </a:r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585788" y="3581400"/>
            <a:ext cx="2667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>
                <a:latin typeface="Calibri" pitchFamily="34" charset="0"/>
              </a:rPr>
              <a:t>C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57200" y="6629400"/>
            <a:ext cx="5867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S5 Fig.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Gene structure, splice variants and domain organization of </a:t>
            </a:r>
            <a:r>
              <a:rPr lang="en-US" sz="1200" b="1" i="1" dirty="0">
                <a:latin typeface="Times New Roman" pitchFamily="18" charset="0"/>
                <a:cs typeface="Times New Roman" pitchFamily="18" charset="0"/>
              </a:rPr>
              <a:t>Arabidopsis thaliana FLZ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 family.</a:t>
            </a:r>
          </a:p>
          <a:p>
            <a:pPr algn="just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(A) Gene structure of 18 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A. thaliana FLZ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genes showing exon, intron and UTR organization. (B) Alternative transcripts of 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A. thaliana FLZ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genes .(C) Domain organization of 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A. thaliana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FLZ proteins.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Dr.A Laxmi-203</dc:creator>
  <cp:lastModifiedBy>Dr.A Laxmi-203</cp:lastModifiedBy>
  <cp:revision>2</cp:revision>
  <dcterms:created xsi:type="dcterms:W3CDTF">2015-07-04T15:00:14Z</dcterms:created>
  <dcterms:modified xsi:type="dcterms:W3CDTF">2015-07-16T11:21:33Z</dcterms:modified>
</cp:coreProperties>
</file>