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E2409-8238-43AB-8E81-2B4FED49CAC3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39F6-1E7C-4D15-9E9B-FD9A696855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53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22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2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92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0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5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55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43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8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0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0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7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3" y="124573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Fig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62191" y="53955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2191" y="446078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GB" dirty="0"/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62" y="5004048"/>
            <a:ext cx="2248376" cy="1837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5004048"/>
            <a:ext cx="2248376" cy="1837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62" y="6910963"/>
            <a:ext cx="2248376" cy="1837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6910963"/>
            <a:ext cx="2248376" cy="1837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66"/>
          <a:stretch/>
        </p:blipFill>
        <p:spPr bwMode="auto">
          <a:xfrm>
            <a:off x="4293096" y="2267744"/>
            <a:ext cx="2371027" cy="22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846" y="971600"/>
            <a:ext cx="1543466" cy="111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510" y="971600"/>
            <a:ext cx="1543466" cy="111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78" y="971600"/>
            <a:ext cx="1543466" cy="111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971600"/>
            <a:ext cx="1543466" cy="11142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92696" y="2003565"/>
            <a:ext cx="511256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36712" y="1934126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0020" y="1934126"/>
            <a:ext cx="2487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89072" y="1934126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3253" y="192360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672" y="579613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672345" y="579613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039700" y="579613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221885" y="579613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221885" y="774035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026212" y="774035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644227" y="774035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76672" y="774035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19208" y="5781506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18026" y="7670544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924114" y="5783706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924944" y="7720607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305937" y="4644008"/>
            <a:ext cx="1195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Manufacturer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692696" y="5061426"/>
            <a:ext cx="4529189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20688" y="6970209"/>
            <a:ext cx="4529189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770693" y="5014603"/>
            <a:ext cx="1718909" cy="276999"/>
            <a:chOff x="770693" y="4963398"/>
            <a:chExt cx="1718909" cy="276999"/>
          </a:xfrm>
        </p:grpSpPr>
        <p:sp>
          <p:nvSpPr>
            <p:cNvPr id="12" name="TextBox 11"/>
            <p:cNvSpPr txBox="1"/>
            <p:nvPr/>
          </p:nvSpPr>
          <p:spPr>
            <a:xfrm>
              <a:off x="770693" y="4963398"/>
              <a:ext cx="2231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</a:t>
              </a:r>
              <a:endParaRPr lang="en-GB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53963" y="49633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</a:t>
              </a:r>
              <a:endParaRPr lang="en-GB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5342" y="4963398"/>
              <a:ext cx="300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III</a:t>
              </a:r>
              <a:endParaRPr lang="en-GB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79902" y="496339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IV</a:t>
              </a:r>
              <a:endParaRPr lang="en-GB" sz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94267" y="5018678"/>
            <a:ext cx="1718909" cy="276999"/>
            <a:chOff x="770693" y="4963398"/>
            <a:chExt cx="1718909" cy="276999"/>
          </a:xfrm>
        </p:grpSpPr>
        <p:sp>
          <p:nvSpPr>
            <p:cNvPr id="44" name="TextBox 43"/>
            <p:cNvSpPr txBox="1"/>
            <p:nvPr/>
          </p:nvSpPr>
          <p:spPr>
            <a:xfrm>
              <a:off x="770693" y="4963398"/>
              <a:ext cx="2231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</a:t>
              </a:r>
              <a:endParaRPr lang="en-GB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53963" y="49633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</a:t>
              </a:r>
              <a:endParaRPr lang="en-GB" sz="1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85342" y="4963398"/>
              <a:ext cx="300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III</a:t>
              </a:r>
              <a:endParaRPr lang="en-GB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79902" y="496339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IV</a:t>
              </a:r>
              <a:endParaRPr lang="en-GB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2019" y="6920146"/>
            <a:ext cx="1718909" cy="276999"/>
            <a:chOff x="770693" y="4963398"/>
            <a:chExt cx="1718909" cy="276999"/>
          </a:xfrm>
        </p:grpSpPr>
        <p:sp>
          <p:nvSpPr>
            <p:cNvPr id="49" name="TextBox 48"/>
            <p:cNvSpPr txBox="1"/>
            <p:nvPr/>
          </p:nvSpPr>
          <p:spPr>
            <a:xfrm>
              <a:off x="770693" y="4963398"/>
              <a:ext cx="2231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</a:t>
              </a:r>
              <a:endParaRPr lang="en-GB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53963" y="49633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</a:t>
              </a:r>
              <a:endParaRPr lang="en-GB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85342" y="4963398"/>
              <a:ext cx="300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III</a:t>
              </a:r>
              <a:endParaRPr lang="en-GB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79902" y="496339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IV</a:t>
              </a:r>
              <a:endParaRPr lang="en-GB" sz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95593" y="6924221"/>
            <a:ext cx="1718909" cy="276999"/>
            <a:chOff x="770693" y="4963398"/>
            <a:chExt cx="1718909" cy="276999"/>
          </a:xfrm>
        </p:grpSpPr>
        <p:sp>
          <p:nvSpPr>
            <p:cNvPr id="54" name="TextBox 53"/>
            <p:cNvSpPr txBox="1"/>
            <p:nvPr/>
          </p:nvSpPr>
          <p:spPr>
            <a:xfrm>
              <a:off x="770693" y="4963398"/>
              <a:ext cx="2231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</a:t>
              </a:r>
              <a:endParaRPr lang="en-GB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53963" y="49633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</a:t>
              </a:r>
              <a:endParaRPr lang="en-GB" sz="1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85342" y="4963398"/>
              <a:ext cx="300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III</a:t>
              </a:r>
              <a:endParaRPr lang="en-GB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79902" y="496339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IV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24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</dc:creator>
  <cp:lastModifiedBy>Krista</cp:lastModifiedBy>
  <cp:revision>5</cp:revision>
  <dcterms:created xsi:type="dcterms:W3CDTF">2018-07-13T12:24:12Z</dcterms:created>
  <dcterms:modified xsi:type="dcterms:W3CDTF">2018-07-13T12:32:56Z</dcterms:modified>
</cp:coreProperties>
</file>