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121" d="100"/>
          <a:sy n="12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BFF8AC-ECBA-4E88-B136-03EF14F76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2E20E6-010C-4C1E-AE97-B40BFB937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A6F715-1FA1-49B7-90FD-55376334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9260C-83FE-419D-8377-00C75627C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72BE5C-31F8-4691-9C9D-5D47012A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BB2CCD-E7FD-4CCE-BC04-52219F4F8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0CB7355-C356-45F9-89E6-FCB774421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1EFB22-4A72-412B-B878-CA17AC35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E04872-66F3-420E-AEE3-156D9169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42A1ED-C754-49D1-9798-577D74FB2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9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1EA9B47-E987-40D2-9A9F-C99F4FFE9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E74620-2E63-4953-BA4A-918F4C107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B11C51-E047-49CE-83F3-953C8178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206B48-F3EE-46B4-8C48-E83E91CB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280618-F696-477E-90C1-8A9DCDCC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5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5D431-72A2-4193-8F96-15E4ED9F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EA1E8D-95A0-4239-A2BD-BEA19CEFF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19B410-BF51-4CD6-A531-788C0BEB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3D14CC-078E-4BDB-958D-14C3048AF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E0514B-2952-4E97-8EBC-543ADF21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6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B9FB2B-F6C2-45EC-B24A-658CA0BF6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2A3B66-FD8F-48F4-BB83-7CC78ABDF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6DEA7-A932-4F68-B22B-AC41D6DF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1778A3-8145-49BC-9201-0CC01F16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93CC0C-E70B-4805-A7CF-B2360F562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0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FBF3B4-1803-4A0D-9F19-D6B47175C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C0558E-2A28-4EB8-9AE6-C45588878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B44FAB7-5E0A-446F-9A02-C226D68D5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CED428-C52E-4D76-A433-6502E2E9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EE9A38-73B3-49CE-9692-EDC62BE6D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2387E4-1A41-4C7B-997C-F289C63C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9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AE5371-B34D-45BE-BA5D-B114D0F9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B8CE27-2236-4974-9879-F69B01598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208FA6-1D5B-4115-B9C4-45D891799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E0E22D-288A-42A3-9ED5-2FB6DA72F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F6D87EA-59D4-4AB5-A45B-E4EFB5B1C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CEAD6D9-604A-4621-BF2B-73A6A6A3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5B8724E-471F-4ACC-BF5A-C02EEE5B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16D94DE-7324-4A2C-9AEA-DE4B640D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4632E7-6776-4D19-87BE-71DC0B50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9CF6A8D-A8C6-4E74-B1AE-296F1437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37E473-EFF1-4F18-944A-1D6311B6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18C0826-8389-4BB1-9125-5492B070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4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E84BD95-6DC4-42FE-9741-5931CFDC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D1702C-B05B-410F-B96A-4A696F23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5D387DD-F08D-4081-AEEC-64DB059B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79E20-BACE-4A31-B758-8AABF063D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8C2052-95CC-46EE-939C-0F8723E27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38066A-EBA1-47DE-8DD4-9CE5578D4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1B40DD-620E-49FB-AF63-8AB4F719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F28A3E-FDAE-4801-8F0E-427B1DE6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C48B35-4126-4498-BBD7-C72B9329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5776D-92C5-4BC6-949E-AB53C84B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0D8D97-7393-48B0-81D7-8B107EFA0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F2CF621-C4FB-470A-A70D-03423B31F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34431B-4EB9-430A-AA95-D6F60813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5A5B5A-246A-4DA7-93AB-C3F17E86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B93E69-04D1-44CD-8DBE-258BE2CC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4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0D4E613-E6AF-43E6-A6FC-8A4146E58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6F38A9-9B08-4DA3-8027-3E2261A48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A6CE9A-55A7-4A4E-8760-A552DEF9A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62221-1AF6-4AD0-AC0D-4475540CF41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CE7284-513D-45DB-8070-41A3690C9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A2F449-78BD-42FF-85A8-BC4B3E337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65B5D-3603-43AC-8036-276BC81E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E477D2-8DB8-409E-B153-F720E90D0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70" y="455664"/>
            <a:ext cx="5510328" cy="23589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1B0A7DE-0083-4E19-9223-B0F827F8EA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248" y="2898188"/>
            <a:ext cx="4669150" cy="27124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9F5827D-AB84-45EC-9961-B305399346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788" y="455664"/>
            <a:ext cx="5528999" cy="23589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9FD12BB-AC6B-4F39-B6B1-701577B528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788" y="2898188"/>
            <a:ext cx="4681341" cy="2700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86682" y="46354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84666" y="46354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80224" y="289927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71788" y="290821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1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Cain</dc:creator>
  <cp:lastModifiedBy>N. van Leeuwen</cp:lastModifiedBy>
  <cp:revision>2</cp:revision>
  <dcterms:created xsi:type="dcterms:W3CDTF">2019-01-18T22:40:40Z</dcterms:created>
  <dcterms:modified xsi:type="dcterms:W3CDTF">2019-01-23T16:15:34Z</dcterms:modified>
</cp:coreProperties>
</file>