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55B-39E7-48CB-9E0E-DC5B8294AA2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807-DCB5-417E-9FD4-BD24100D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55B-39E7-48CB-9E0E-DC5B8294AA2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807-DCB5-417E-9FD4-BD24100D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55B-39E7-48CB-9E0E-DC5B8294AA2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807-DCB5-417E-9FD4-BD24100D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55B-39E7-48CB-9E0E-DC5B8294AA2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807-DCB5-417E-9FD4-BD24100D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55B-39E7-48CB-9E0E-DC5B8294AA2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807-DCB5-417E-9FD4-BD24100D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55B-39E7-48CB-9E0E-DC5B8294AA2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807-DCB5-417E-9FD4-BD24100D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55B-39E7-48CB-9E0E-DC5B8294AA2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807-DCB5-417E-9FD4-BD24100D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55B-39E7-48CB-9E0E-DC5B8294AA2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807-DCB5-417E-9FD4-BD24100D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55B-39E7-48CB-9E0E-DC5B8294AA2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807-DCB5-417E-9FD4-BD24100D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55B-39E7-48CB-9E0E-DC5B8294AA2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807-DCB5-417E-9FD4-BD24100D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C55B-39E7-48CB-9E0E-DC5B8294AA2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807-DCB5-417E-9FD4-BD24100D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CC55B-39E7-48CB-9E0E-DC5B8294AA21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24807-DCB5-417E-9FD4-BD24100DE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73211" y="1295400"/>
            <a:ext cx="6477000" cy="4046041"/>
            <a:chOff x="838200" y="609600"/>
            <a:chExt cx="6477000" cy="4046041"/>
          </a:xfrm>
        </p:grpSpPr>
        <p:sp>
          <p:nvSpPr>
            <p:cNvPr id="4" name="TextBox 3"/>
            <p:cNvSpPr txBox="1"/>
            <p:nvPr/>
          </p:nvSpPr>
          <p:spPr>
            <a:xfrm>
              <a:off x="838200" y="609600"/>
              <a:ext cx="9071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Table S1</a:t>
              </a: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47800" y="3886200"/>
              <a:ext cx="58674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Ab-lowering activity and anti-aggregation activity of the 8 lead compounds</a:t>
              </a: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 Data presented for Ab-lowering is based on 100uM testing compound in primary neurons derived from Tg2576 mice and anti-aggregation is based on equal molar ratio of compound and Ab (see material and methods for experiment details).</a:t>
              </a:r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515604"/>
              </p:ext>
            </p:extLst>
          </p:nvPr>
        </p:nvGraphicFramePr>
        <p:xfrm>
          <a:off x="1667852" y="2209800"/>
          <a:ext cx="5418748" cy="2209804"/>
        </p:xfrm>
        <a:graphic>
          <a:graphicData uri="http://schemas.openxmlformats.org/drawingml/2006/table">
            <a:tbl>
              <a:tblPr/>
              <a:tblGrid>
                <a:gridCol w="812812"/>
                <a:gridCol w="1507089"/>
                <a:gridCol w="1524023"/>
                <a:gridCol w="1574824"/>
              </a:tblGrid>
              <a:tr h="452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aggregation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 of inhibition)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 of inhibition)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 of inhibition)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77.9±1.0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57.7±3.8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58.3±0.4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40.3±3.0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60.0±2.1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62.7±7.6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32.9±3.3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47.4±9.3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56.7±3.8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35.8±5.1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41.5±4.0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38.5±3.7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59.8±0.8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79.5±1.8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66.9±3.1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68.6±2.1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104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Icahn School of Medicine at Mount Sinai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wangj08</dc:creator>
  <cp:lastModifiedBy>students</cp:lastModifiedBy>
  <cp:revision>12</cp:revision>
  <dcterms:created xsi:type="dcterms:W3CDTF">2013-12-05T21:03:27Z</dcterms:created>
  <dcterms:modified xsi:type="dcterms:W3CDTF">2014-02-28T20:17:40Z</dcterms:modified>
</cp:coreProperties>
</file>