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31"/>
    <p:restoredTop sz="94649"/>
  </p:normalViewPr>
  <p:slideViewPr>
    <p:cSldViewPr snapToGrid="0" snapToObjects="1">
      <p:cViewPr varScale="1">
        <p:scale>
          <a:sx n="97" d="100"/>
          <a:sy n="97" d="100"/>
        </p:scale>
        <p:origin x="3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7B77-6D90-8546-B39E-E1130AF9B573}" type="datetimeFigureOut">
              <a:rPr lang="en-US" smtClean="0"/>
              <a:t>3/10/17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C0CF-1345-2F41-B0CD-CE9CC4696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1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7B77-6D90-8546-B39E-E1130AF9B573}" type="datetimeFigureOut">
              <a:rPr lang="en-US" smtClean="0"/>
              <a:t>3/10/17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C0CF-1345-2F41-B0CD-CE9CC4696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40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7B77-6D90-8546-B39E-E1130AF9B573}" type="datetimeFigureOut">
              <a:rPr lang="en-US" smtClean="0"/>
              <a:t>3/10/17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C0CF-1345-2F41-B0CD-CE9CC4696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46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7B77-6D90-8546-B39E-E1130AF9B573}" type="datetimeFigureOut">
              <a:rPr lang="en-US" smtClean="0"/>
              <a:t>3/10/17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C0CF-1345-2F41-B0CD-CE9CC4696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73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7B77-6D90-8546-B39E-E1130AF9B573}" type="datetimeFigureOut">
              <a:rPr lang="en-US" smtClean="0"/>
              <a:t>3/10/17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C0CF-1345-2F41-B0CD-CE9CC4696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27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7B77-6D90-8546-B39E-E1130AF9B573}" type="datetimeFigureOut">
              <a:rPr lang="en-US" smtClean="0"/>
              <a:t>3/10/17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C0CF-1345-2F41-B0CD-CE9CC4696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75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7B77-6D90-8546-B39E-E1130AF9B573}" type="datetimeFigureOut">
              <a:rPr lang="en-US" smtClean="0"/>
              <a:t>3/10/17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C0CF-1345-2F41-B0CD-CE9CC4696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22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7B77-6D90-8546-B39E-E1130AF9B573}" type="datetimeFigureOut">
              <a:rPr lang="en-US" smtClean="0"/>
              <a:t>3/10/17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C0CF-1345-2F41-B0CD-CE9CC4696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97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7B77-6D90-8546-B39E-E1130AF9B573}" type="datetimeFigureOut">
              <a:rPr lang="en-US" smtClean="0"/>
              <a:t>3/10/17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C0CF-1345-2F41-B0CD-CE9CC4696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03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7B77-6D90-8546-B39E-E1130AF9B573}" type="datetimeFigureOut">
              <a:rPr lang="en-US" smtClean="0"/>
              <a:t>3/10/17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C0CF-1345-2F41-B0CD-CE9CC4696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022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7B77-6D90-8546-B39E-E1130AF9B573}" type="datetimeFigureOut">
              <a:rPr lang="en-US" smtClean="0"/>
              <a:t>3/10/17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C0CF-1345-2F41-B0CD-CE9CC4696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0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7B77-6D90-8546-B39E-E1130AF9B573}" type="datetimeFigureOut">
              <a:rPr lang="en-US" smtClean="0"/>
              <a:t>3/10/17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8C0CF-1345-2F41-B0CD-CE9CC4696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8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Relationship Id="rId3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531665" y="2706130"/>
            <a:ext cx="45719" cy="185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929585" y="2428683"/>
            <a:ext cx="575367" cy="20084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ts val="1450"/>
              </a:lnSpc>
              <a:spcAft>
                <a:spcPts val="40"/>
              </a:spcAft>
            </a:pPr>
            <a:r>
              <a:rPr lang="en-US" sz="1200" dirty="0" smtClean="0"/>
              <a:t>Lrh20</a:t>
            </a:r>
          </a:p>
          <a:p>
            <a:pPr>
              <a:lnSpc>
                <a:spcPts val="1450"/>
              </a:lnSpc>
              <a:spcAft>
                <a:spcPts val="40"/>
              </a:spcAft>
            </a:pPr>
            <a:r>
              <a:rPr lang="en-US" sz="1200" dirty="0" smtClean="0"/>
              <a:t>Lrh38</a:t>
            </a:r>
          </a:p>
          <a:p>
            <a:pPr>
              <a:lnSpc>
                <a:spcPts val="1450"/>
              </a:lnSpc>
              <a:spcAft>
                <a:spcPts val="40"/>
              </a:spcAft>
            </a:pPr>
            <a:r>
              <a:rPr lang="en-US" sz="1200" dirty="0" smtClean="0"/>
              <a:t>GG</a:t>
            </a:r>
          </a:p>
          <a:p>
            <a:pPr>
              <a:lnSpc>
                <a:spcPts val="1450"/>
              </a:lnSpc>
              <a:spcAft>
                <a:spcPts val="40"/>
              </a:spcAft>
            </a:pPr>
            <a:r>
              <a:rPr lang="en-US" sz="1200" dirty="0" smtClean="0"/>
              <a:t>Lrh39</a:t>
            </a:r>
          </a:p>
          <a:p>
            <a:pPr>
              <a:lnSpc>
                <a:spcPts val="1450"/>
              </a:lnSpc>
              <a:spcAft>
                <a:spcPts val="40"/>
              </a:spcAft>
            </a:pPr>
            <a:r>
              <a:rPr lang="en-US" sz="1200" dirty="0" smtClean="0"/>
              <a:t>Lrh9</a:t>
            </a:r>
          </a:p>
          <a:p>
            <a:pPr>
              <a:lnSpc>
                <a:spcPts val="1450"/>
              </a:lnSpc>
              <a:spcAft>
                <a:spcPts val="40"/>
              </a:spcAft>
            </a:pPr>
            <a:r>
              <a:rPr lang="en-US" sz="1200" dirty="0" smtClean="0"/>
              <a:t>Lrh8</a:t>
            </a:r>
          </a:p>
          <a:p>
            <a:pPr>
              <a:lnSpc>
                <a:spcPts val="1450"/>
              </a:lnSpc>
              <a:spcAft>
                <a:spcPts val="40"/>
              </a:spcAft>
            </a:pPr>
            <a:r>
              <a:rPr lang="en-US" sz="1200" dirty="0" smtClean="0"/>
              <a:t>Lrh14</a:t>
            </a:r>
          </a:p>
          <a:p>
            <a:pPr>
              <a:lnSpc>
                <a:spcPts val="1450"/>
              </a:lnSpc>
              <a:spcAft>
                <a:spcPts val="40"/>
              </a:spcAft>
            </a:pPr>
            <a:r>
              <a:rPr lang="en-US" sz="1200" dirty="0" smtClean="0"/>
              <a:t>Lrh46</a:t>
            </a:r>
          </a:p>
          <a:p>
            <a:pPr>
              <a:lnSpc>
                <a:spcPts val="1450"/>
              </a:lnSpc>
              <a:spcAft>
                <a:spcPts val="40"/>
              </a:spcAft>
            </a:pPr>
            <a:r>
              <a:rPr lang="en-US" sz="1200" dirty="0" smtClean="0"/>
              <a:t>Lrh7</a:t>
            </a:r>
          </a:p>
          <a:p>
            <a:pPr>
              <a:lnSpc>
                <a:spcPts val="1450"/>
              </a:lnSpc>
              <a:spcAft>
                <a:spcPts val="40"/>
              </a:spcAft>
            </a:pPr>
            <a:r>
              <a:rPr lang="en-US" sz="1200" dirty="0" smtClean="0"/>
              <a:t>Lrh18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930055" y="4344485"/>
            <a:ext cx="592790" cy="14314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ts val="1450"/>
              </a:lnSpc>
            </a:pPr>
            <a:r>
              <a:rPr lang="en-US" sz="1200" dirty="0" smtClean="0"/>
              <a:t>Lrh13</a:t>
            </a:r>
          </a:p>
          <a:p>
            <a:pPr>
              <a:lnSpc>
                <a:spcPts val="1450"/>
              </a:lnSpc>
            </a:pPr>
            <a:r>
              <a:rPr lang="en-US" sz="1200" dirty="0" smtClean="0"/>
              <a:t>Lrh28</a:t>
            </a:r>
          </a:p>
          <a:p>
            <a:pPr>
              <a:lnSpc>
                <a:spcPts val="1450"/>
              </a:lnSpc>
            </a:pPr>
            <a:r>
              <a:rPr lang="en-US" sz="1200" dirty="0" smtClean="0"/>
              <a:t>Lrh22</a:t>
            </a:r>
          </a:p>
          <a:p>
            <a:pPr>
              <a:lnSpc>
                <a:spcPts val="1450"/>
              </a:lnSpc>
            </a:pPr>
            <a:r>
              <a:rPr lang="en-US" sz="1200" dirty="0" smtClean="0"/>
              <a:t>Lrh11</a:t>
            </a:r>
          </a:p>
          <a:p>
            <a:pPr>
              <a:lnSpc>
                <a:spcPts val="1450"/>
              </a:lnSpc>
            </a:pPr>
            <a:r>
              <a:rPr lang="en-US" sz="1200" dirty="0" smtClean="0"/>
              <a:t>Lrh47</a:t>
            </a:r>
          </a:p>
          <a:p>
            <a:pPr>
              <a:lnSpc>
                <a:spcPts val="1450"/>
              </a:lnSpc>
            </a:pPr>
            <a:r>
              <a:rPr lang="en-US" sz="1200" dirty="0" smtClean="0"/>
              <a:t>Lrh30</a:t>
            </a:r>
          </a:p>
          <a:p>
            <a:pPr>
              <a:lnSpc>
                <a:spcPts val="1450"/>
              </a:lnSpc>
            </a:pPr>
            <a:r>
              <a:rPr lang="en-US" sz="1200" dirty="0" smtClean="0"/>
              <a:t>Lrh32</a:t>
            </a:r>
            <a:endParaRPr lang="en-US" sz="12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44" r="-1"/>
          <a:stretch/>
        </p:blipFill>
        <p:spPr>
          <a:xfrm>
            <a:off x="11426176" y="2496065"/>
            <a:ext cx="786437" cy="31919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7818"/>
            <a:ext cx="10982593" cy="553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386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17</Words>
  <Application>Microsoft Macintosh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Nissilä, Eija M</dc:creator>
  <cp:lastModifiedBy>Microsoft Office User</cp:lastModifiedBy>
  <cp:revision>6</cp:revision>
  <dcterms:created xsi:type="dcterms:W3CDTF">2016-12-21T09:50:17Z</dcterms:created>
  <dcterms:modified xsi:type="dcterms:W3CDTF">2017-03-10T09:53:23Z</dcterms:modified>
</cp:coreProperties>
</file>