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74" y="24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5CA1-1823-4D3F-8F0D-2F27490772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75B4-57E3-4FDB-850B-40C45770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0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5CA1-1823-4D3F-8F0D-2F27490772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75B4-57E3-4FDB-850B-40C45770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5CA1-1823-4D3F-8F0D-2F27490772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75B4-57E3-4FDB-850B-40C45770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8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5CA1-1823-4D3F-8F0D-2F27490772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75B4-57E3-4FDB-850B-40C45770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3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5CA1-1823-4D3F-8F0D-2F27490772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75B4-57E3-4FDB-850B-40C45770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8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5CA1-1823-4D3F-8F0D-2F27490772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75B4-57E3-4FDB-850B-40C45770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3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5CA1-1823-4D3F-8F0D-2F27490772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75B4-57E3-4FDB-850B-40C45770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5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5CA1-1823-4D3F-8F0D-2F27490772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75B4-57E3-4FDB-850B-40C45770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5CA1-1823-4D3F-8F0D-2F27490772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75B4-57E3-4FDB-850B-40C45770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5CA1-1823-4D3F-8F0D-2F27490772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75B4-57E3-4FDB-850B-40C45770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2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5CA1-1823-4D3F-8F0D-2F27490772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275B4-57E3-4FDB-850B-40C45770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9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75CA1-1823-4D3F-8F0D-2F2749077231}" type="datetimeFigureOut">
              <a:rPr lang="en-US" smtClean="0"/>
              <a:t>11/22/2014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275B4-57E3-4FDB-850B-40C45770A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7" b="698"/>
          <a:stretch/>
        </p:blipFill>
        <p:spPr bwMode="auto">
          <a:xfrm>
            <a:off x="125668" y="4310475"/>
            <a:ext cx="6646607" cy="2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-1482" r="35134" b="13868"/>
          <a:stretch/>
        </p:blipFill>
        <p:spPr bwMode="auto">
          <a:xfrm>
            <a:off x="67643" y="422563"/>
            <a:ext cx="2023609" cy="176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30626" y="605174"/>
            <a:ext cx="5974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latin typeface="Arial" pitchFamily="34" charset="0"/>
                <a:cs typeface="Arial" pitchFamily="34" charset="0"/>
              </a:rPr>
              <a:t>Control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30626" y="834186"/>
            <a:ext cx="9663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 10</a:t>
            </a:r>
            <a:r>
              <a:rPr lang="el-GR" sz="800" b="1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g/ ml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0626" y="1056231"/>
            <a:ext cx="1113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+ 0.60M </a:t>
            </a:r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KCl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30626" y="1271675"/>
            <a:ext cx="1113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+ 0.30M </a:t>
            </a:r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KCl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30626" y="1516724"/>
            <a:ext cx="1113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+ 0.15M </a:t>
            </a:r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KCl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0626" y="1732168"/>
            <a:ext cx="1113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+ 0.07M </a:t>
            </a:r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KCl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30625" y="1951199"/>
            <a:ext cx="11139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+ 0.04M </a:t>
            </a:r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KCl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2986" y="2188457"/>
            <a:ext cx="5974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wt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62053" y="2188457"/>
            <a:ext cx="5974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i="1" dirty="0" smtClean="0">
                <a:latin typeface="Arial" pitchFamily="34" charset="0"/>
                <a:cs typeface="Arial" pitchFamily="34" charset="0"/>
              </a:rPr>
              <a:t>rad24</a:t>
            </a:r>
            <a:r>
              <a:rPr lang="el-GR" sz="800" b="1" dirty="0" smtClean="0">
                <a:latin typeface="Arial" pitchFamily="34" charset="0"/>
                <a:cs typeface="Arial" pitchFamily="34" charset="0"/>
              </a:rPr>
              <a:t>Δ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-1"/>
            <a:ext cx="121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sv-S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file</a:t>
            </a:r>
            <a:r>
              <a:rPr lang="sv-S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S1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216644"/>
            <a:ext cx="298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>
                <a:latin typeface="Arial" pitchFamily="34" charset="0"/>
                <a:cs typeface="Arial" pitchFamily="34" charset="0"/>
              </a:rPr>
              <a:t>A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grayscl/>
            <a:lum bright="-9000"/>
          </a:blip>
          <a:srcRect/>
          <a:stretch>
            <a:fillRect/>
          </a:stretch>
        </p:blipFill>
        <p:spPr bwMode="auto">
          <a:xfrm>
            <a:off x="3060874" y="551876"/>
            <a:ext cx="1011804" cy="159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AutoShape 149"/>
          <p:cNvSpPr>
            <a:spLocks noChangeArrowheads="1"/>
          </p:cNvSpPr>
          <p:nvPr/>
        </p:nvSpPr>
        <p:spPr bwMode="auto">
          <a:xfrm>
            <a:off x="3050375" y="426583"/>
            <a:ext cx="1022303" cy="87060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4577" y="835046"/>
            <a:ext cx="9659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>
                <a:latin typeface="Arial" panose="020B0604020202020204" pitchFamily="34" charset="0"/>
                <a:cs typeface="Arial" pitchFamily="34" charset="0"/>
              </a:rPr>
              <a:t>Phleo</a:t>
            </a:r>
            <a:r>
              <a:rPr lang="sv-SE" sz="800" b="1" dirty="0">
                <a:latin typeface="Arial" panose="020B0604020202020204" pitchFamily="34" charset="0"/>
                <a:cs typeface="Arial" pitchFamily="34" charset="0"/>
              </a:rPr>
              <a:t> 1µg/ ml</a:t>
            </a:r>
            <a:endParaRPr lang="sv-SE" sz="8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34577" y="560845"/>
            <a:ext cx="6273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Control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4577" y="1120796"/>
            <a:ext cx="9659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anose="020B0604020202020204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 2.5µg/ ml</a:t>
            </a:r>
            <a:endParaRPr lang="sv-SE" sz="8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34577" y="1383865"/>
            <a:ext cx="9659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anose="020B0604020202020204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 5µg/ ml</a:t>
            </a:r>
            <a:endParaRPr lang="sv-SE" sz="8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34577" y="1654196"/>
            <a:ext cx="10421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anose="020B0604020202020204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 7.5µg/ ml</a:t>
            </a:r>
            <a:endParaRPr lang="sv-SE" sz="8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34577" y="1939946"/>
            <a:ext cx="9659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anose="020B0604020202020204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 10µg/ ml</a:t>
            </a:r>
            <a:endParaRPr lang="sv-SE" sz="8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11515" y="216644"/>
            <a:ext cx="298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>
                <a:latin typeface="Arial" pitchFamily="34" charset="0"/>
                <a:cs typeface="Arial" pitchFamily="34" charset="0"/>
              </a:rPr>
              <a:t>B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5000" contrast="5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" y="2839648"/>
            <a:ext cx="973531" cy="92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AutoShape 149"/>
          <p:cNvSpPr>
            <a:spLocks noChangeArrowheads="1"/>
          </p:cNvSpPr>
          <p:nvPr/>
        </p:nvSpPr>
        <p:spPr bwMode="auto">
          <a:xfrm>
            <a:off x="67643" y="2719147"/>
            <a:ext cx="973531" cy="82517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12264" y="2901758"/>
            <a:ext cx="6273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Control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12264" y="3117202"/>
            <a:ext cx="8595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anose="020B0604020202020204" pitchFamily="34" charset="0"/>
                <a:cs typeface="Arial" pitchFamily="34" charset="0"/>
              </a:rPr>
              <a:t>Hygro</a:t>
            </a:r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5µg/ml</a:t>
            </a:r>
            <a:endParaRPr lang="sv-SE" sz="8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12264" y="3332646"/>
            <a:ext cx="97308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anose="020B0604020202020204" pitchFamily="34" charset="0"/>
                <a:cs typeface="Arial" pitchFamily="34" charset="0"/>
              </a:rPr>
              <a:t>Hygro</a:t>
            </a:r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10µg/ml</a:t>
            </a:r>
            <a:endParaRPr lang="sv-SE" sz="8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12264" y="3573723"/>
            <a:ext cx="9441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anose="020B0604020202020204" pitchFamily="34" charset="0"/>
                <a:cs typeface="Arial" pitchFamily="34" charset="0"/>
              </a:rPr>
              <a:t>Hygro</a:t>
            </a:r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25µg/ml</a:t>
            </a:r>
            <a:endParaRPr lang="sv-SE" sz="800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149"/>
          <p:cNvSpPr>
            <a:spLocks noChangeArrowheads="1"/>
          </p:cNvSpPr>
          <p:nvPr/>
        </p:nvSpPr>
        <p:spPr bwMode="auto">
          <a:xfrm>
            <a:off x="4916490" y="426583"/>
            <a:ext cx="1027866" cy="92776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04945" y="560845"/>
            <a:ext cx="76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Control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04945" y="835046"/>
            <a:ext cx="10845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G418 5 µg/ ml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04945" y="1120796"/>
            <a:ext cx="10845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G418 10 µg/ ml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904945" y="1383865"/>
            <a:ext cx="10845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G418 25 µg/ ml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904945" y="1654196"/>
            <a:ext cx="11797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G418 37.5 µg/ ml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04945" y="1939946"/>
            <a:ext cx="10845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latin typeface="Arial" panose="020B0604020202020204" pitchFamily="34" charset="0"/>
                <a:cs typeface="Arial" pitchFamily="34" charset="0"/>
              </a:rPr>
              <a:t>G418 50 µg/ ml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7" cstate="print">
            <a:grayscl/>
            <a:lum bright="-28000" contrast="18000"/>
          </a:blip>
          <a:srcRect/>
          <a:stretch>
            <a:fillRect/>
          </a:stretch>
        </p:blipFill>
        <p:spPr bwMode="auto">
          <a:xfrm>
            <a:off x="4916489" y="551876"/>
            <a:ext cx="1027866" cy="1594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3" b="642"/>
          <a:stretch/>
        </p:blipFill>
        <p:spPr bwMode="auto">
          <a:xfrm>
            <a:off x="153082" y="6696000"/>
            <a:ext cx="6622319" cy="22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t="13633" r="50517" b="1197"/>
          <a:stretch/>
        </p:blipFill>
        <p:spPr bwMode="auto">
          <a:xfrm>
            <a:off x="2015630" y="2849173"/>
            <a:ext cx="1008000" cy="7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4730790" y="216644"/>
            <a:ext cx="298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>
                <a:latin typeface="Arial" pitchFamily="34" charset="0"/>
                <a:cs typeface="Arial" pitchFamily="34" charset="0"/>
              </a:rPr>
              <a:t>C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2455019"/>
            <a:ext cx="298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>
                <a:latin typeface="Arial" pitchFamily="34" charset="0"/>
                <a:cs typeface="Arial" pitchFamily="34" charset="0"/>
              </a:rPr>
              <a:t>D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44715" y="2502644"/>
            <a:ext cx="298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>
                <a:latin typeface="Arial" pitchFamily="34" charset="0"/>
                <a:cs typeface="Arial" pitchFamily="34" charset="0"/>
              </a:rPr>
              <a:t>E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3940359"/>
            <a:ext cx="298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>
                <a:latin typeface="Arial" pitchFamily="34" charset="0"/>
                <a:cs typeface="Arial" pitchFamily="34" charset="0"/>
              </a:rPr>
              <a:t>F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6439831"/>
            <a:ext cx="2987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smtClean="0">
                <a:latin typeface="Arial" pitchFamily="34" charset="0"/>
                <a:cs typeface="Arial" pitchFamily="34" charset="0"/>
              </a:rPr>
              <a:t>G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20194" y="2855615"/>
            <a:ext cx="5974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latin typeface="Arial" pitchFamily="34" charset="0"/>
                <a:cs typeface="Arial" pitchFamily="34" charset="0"/>
              </a:rPr>
              <a:t>Control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utoShape 149"/>
          <p:cNvSpPr>
            <a:spLocks noChangeArrowheads="1"/>
          </p:cNvSpPr>
          <p:nvPr/>
        </p:nvSpPr>
        <p:spPr bwMode="auto">
          <a:xfrm>
            <a:off x="2017415" y="2728672"/>
            <a:ext cx="973531" cy="82517"/>
          </a:xfrm>
          <a:prstGeom prst="rtTriangl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sv-SE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21226" y="3101136"/>
            <a:ext cx="9663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 10</a:t>
            </a:r>
            <a:r>
              <a:rPr lang="el-GR" sz="800" b="1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g/ml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02175" y="3348786"/>
            <a:ext cx="15126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latin typeface="Arial" pitchFamily="34" charset="0"/>
                <a:cs typeface="Arial" pitchFamily="34" charset="0"/>
              </a:rPr>
              <a:t>0.6M </a:t>
            </a:r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KCl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&gt;</a:t>
            </a:r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 10</a:t>
            </a:r>
            <a:r>
              <a:rPr lang="el-GR" sz="800" b="1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g/ml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6626" y="4100600"/>
            <a:ext cx="5974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smtClean="0">
                <a:latin typeface="Arial" pitchFamily="34" charset="0"/>
                <a:cs typeface="Arial" pitchFamily="34" charset="0"/>
              </a:rPr>
              <a:t>Control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611526" y="4100600"/>
            <a:ext cx="9663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 10</a:t>
            </a:r>
            <a:r>
              <a:rPr lang="el-GR" sz="800" b="1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g/ml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535826" y="4100600"/>
            <a:ext cx="1113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+ 0.60M </a:t>
            </a:r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KCl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11851" y="4100600"/>
            <a:ext cx="1113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+ 0.30M </a:t>
            </a:r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KCl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859301" y="4100600"/>
            <a:ext cx="11139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Phleo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+ 0.15M </a:t>
            </a:r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KCl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6626" y="6481850"/>
            <a:ext cx="5974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>
                <a:latin typeface="Arial" pitchFamily="34" charset="0"/>
                <a:cs typeface="Arial" pitchFamily="34" charset="0"/>
              </a:rPr>
              <a:t>Control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8201" y="6481850"/>
            <a:ext cx="9411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>
                <a:latin typeface="Arial" pitchFamily="34" charset="0"/>
                <a:cs typeface="Arial" pitchFamily="34" charset="0"/>
              </a:rPr>
              <a:t>Lat B 10</a:t>
            </a:r>
            <a:r>
              <a:rPr lang="el-GR" sz="800" b="1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sv-SE" sz="800" b="1" dirty="0"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925975" y="6481850"/>
            <a:ext cx="10459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>
                <a:latin typeface="Arial" pitchFamily="34" charset="0"/>
                <a:cs typeface="Arial" pitchFamily="34" charset="0"/>
              </a:rPr>
              <a:t>Lat B+ 0.6M </a:t>
            </a:r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KCl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97576" y="6481850"/>
            <a:ext cx="9411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>
                <a:latin typeface="Arial" pitchFamily="34" charset="0"/>
                <a:cs typeface="Arial" pitchFamily="34" charset="0"/>
              </a:rPr>
              <a:t>MBC </a:t>
            </a:r>
            <a:r>
              <a:rPr lang="sv-SE" sz="800" b="1" dirty="0">
                <a:latin typeface="Arial" pitchFamily="34" charset="0"/>
                <a:cs typeface="Arial" pitchFamily="34" charset="0"/>
              </a:rPr>
              <a:t>5</a:t>
            </a:r>
            <a:r>
              <a:rPr lang="sv-SE" sz="8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l-GR" sz="800" b="1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sv-SE" sz="800" b="1" smtClean="0">
                <a:latin typeface="Arial" pitchFamily="34" charset="0"/>
                <a:cs typeface="Arial" pitchFamily="34" charset="0"/>
              </a:rPr>
              <a:t>g/ml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12026" y="6481850"/>
            <a:ext cx="9411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" b="1" dirty="0" smtClean="0">
                <a:latin typeface="Arial" pitchFamily="34" charset="0"/>
                <a:cs typeface="Arial" pitchFamily="34" charset="0"/>
              </a:rPr>
              <a:t>MBC+ 0.6M </a:t>
            </a:r>
            <a:r>
              <a:rPr lang="sv-SE" sz="800" b="1" dirty="0" err="1" smtClean="0">
                <a:latin typeface="Arial" pitchFamily="34" charset="0"/>
                <a:cs typeface="Arial" pitchFamily="34" charset="0"/>
              </a:rPr>
              <a:t>KCl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34119" y="4331990"/>
            <a:ext cx="5974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b="1" i="1" dirty="0" smtClean="0">
                <a:latin typeface="Arial" pitchFamily="34" charset="0"/>
                <a:cs typeface="Arial" pitchFamily="34" charset="0"/>
              </a:rPr>
              <a:t>rad24</a:t>
            </a:r>
            <a:r>
              <a:rPr lang="el-GR" sz="800" b="1" dirty="0" smtClean="0">
                <a:latin typeface="Arial" pitchFamily="34" charset="0"/>
                <a:cs typeface="Arial" pitchFamily="34" charset="0"/>
              </a:rPr>
              <a:t>Δ</a:t>
            </a:r>
            <a:endParaRPr lang="sv-SE" sz="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188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142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Gothenburg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Patrick Alao</dc:creator>
  <cp:lastModifiedBy>John Patrick Alao</cp:lastModifiedBy>
  <cp:revision>9</cp:revision>
  <dcterms:created xsi:type="dcterms:W3CDTF">2014-10-05T19:59:26Z</dcterms:created>
  <dcterms:modified xsi:type="dcterms:W3CDTF">2014-11-22T20:35:55Z</dcterms:modified>
</cp:coreProperties>
</file>