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648450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29292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42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75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20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28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41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52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3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0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53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79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91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F742-1CD5-47E4-82C4-C3A02B32AF74}" type="datetimeFigureOut">
              <a:rPr lang="de-DE" smtClean="0"/>
              <a:t>24.03.2019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4DCD-1E94-4AFD-96DC-833668FF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02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6189247" y="1326285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LCA 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winkelte Verbindung 27"/>
          <p:cNvCxnSpPr>
            <a:stCxn id="10" idx="3"/>
            <a:endCxn id="26" idx="3"/>
          </p:cNvCxnSpPr>
          <p:nvPr/>
        </p:nvCxnSpPr>
        <p:spPr>
          <a:xfrm flipH="1">
            <a:off x="5804620" y="1510951"/>
            <a:ext cx="2638227" cy="2218414"/>
          </a:xfrm>
          <a:prstGeom prst="bentConnector3">
            <a:avLst>
              <a:gd name="adj1" fmla="val -866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759781" y="4268878"/>
            <a:ext cx="5044839" cy="5940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856763" y="4381239"/>
            <a:ext cx="4765031" cy="36933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DE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ensitivities</a:t>
            </a: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specificities</a:t>
            </a: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77082" y="377593"/>
            <a:ext cx="5027539" cy="28122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771314" y="5941957"/>
            <a:ext cx="5039074" cy="5384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899373" y="515589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133783" y="1599791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UNI 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516578" y="1057690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ACU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50988" y="2141892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AES 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368194" y="2682524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LIA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99373" y="6026516"/>
            <a:ext cx="22526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AES non-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368194" y="6026516"/>
            <a:ext cx="2253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LIA 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ewinkelte Verbindung 22"/>
          <p:cNvCxnSpPr>
            <a:stCxn id="7" idx="3"/>
          </p:cNvCxnSpPr>
          <p:nvPr/>
        </p:nvCxnSpPr>
        <p:spPr>
          <a:xfrm>
            <a:off x="3770178" y="1242356"/>
            <a:ext cx="2419069" cy="148294"/>
          </a:xfrm>
          <a:prstGeom prst="bentConnector3">
            <a:avLst>
              <a:gd name="adj1" fmla="val 626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6" idx="3"/>
          </p:cNvCxnSpPr>
          <p:nvPr/>
        </p:nvCxnSpPr>
        <p:spPr>
          <a:xfrm flipV="1">
            <a:off x="4387383" y="1633538"/>
            <a:ext cx="1801864" cy="150919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109211" y="884921"/>
            <a:ext cx="0" cy="33839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>
            <a:off x="2313597" y="1981213"/>
            <a:ext cx="0" cy="22876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2915790" y="2511224"/>
            <a:ext cx="0" cy="17576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>
            <a:off x="3517983" y="3051856"/>
            <a:ext cx="0" cy="12170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1711404" y="1427022"/>
            <a:ext cx="0" cy="2841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782848" y="3544699"/>
            <a:ext cx="50217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gold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Gerade Verbindung mit Pfeil 62"/>
          <p:cNvCxnSpPr>
            <a:stCxn id="54" idx="0"/>
          </p:cNvCxnSpPr>
          <p:nvPr/>
        </p:nvCxnSpPr>
        <p:spPr>
          <a:xfrm flipV="1">
            <a:off x="4494994" y="4864472"/>
            <a:ext cx="0" cy="11620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3" idx="0"/>
          </p:cNvCxnSpPr>
          <p:nvPr/>
        </p:nvCxnSpPr>
        <p:spPr>
          <a:xfrm flipV="1">
            <a:off x="2025675" y="4864472"/>
            <a:ext cx="0" cy="11620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748246" y="5217779"/>
            <a:ext cx="505637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Gewinkelte Verbindung 16"/>
          <p:cNvCxnSpPr>
            <a:stCxn id="5" idx="3"/>
            <a:endCxn id="10" idx="0"/>
          </p:cNvCxnSpPr>
          <p:nvPr/>
        </p:nvCxnSpPr>
        <p:spPr>
          <a:xfrm>
            <a:off x="3152973" y="700255"/>
            <a:ext cx="4163074" cy="62603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8" idx="3"/>
            <a:endCxn id="10" idx="2"/>
          </p:cNvCxnSpPr>
          <p:nvPr/>
        </p:nvCxnSpPr>
        <p:spPr>
          <a:xfrm flipV="1">
            <a:off x="5004588" y="1695617"/>
            <a:ext cx="2311459" cy="63094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8176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Lenovo User</dc:creator>
  <cp:lastModifiedBy>Lenovo User</cp:lastModifiedBy>
  <cp:revision>60</cp:revision>
  <cp:lastPrinted>2017-12-20T11:10:01Z</cp:lastPrinted>
  <dcterms:created xsi:type="dcterms:W3CDTF">2015-02-16T17:41:20Z</dcterms:created>
  <dcterms:modified xsi:type="dcterms:W3CDTF">2019-03-24T16:18:28Z</dcterms:modified>
</cp:coreProperties>
</file>