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7D5D-FB91-40BF-A8EA-A3178476DD1F}" type="datetimeFigureOut">
              <a:rPr lang="pt-BR" smtClean="0"/>
              <a:t>29/11/2015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39936-8148-46BD-A3E1-74899427DD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7345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7D5D-FB91-40BF-A8EA-A3178476DD1F}" type="datetimeFigureOut">
              <a:rPr lang="pt-BR" smtClean="0"/>
              <a:t>29/11/2015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39936-8148-46BD-A3E1-74899427DD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9892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7D5D-FB91-40BF-A8EA-A3178476DD1F}" type="datetimeFigureOut">
              <a:rPr lang="pt-BR" smtClean="0"/>
              <a:t>29/11/2015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39936-8148-46BD-A3E1-74899427DD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1685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7D5D-FB91-40BF-A8EA-A3178476DD1F}" type="datetimeFigureOut">
              <a:rPr lang="pt-BR" smtClean="0"/>
              <a:t>29/11/2015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39936-8148-46BD-A3E1-74899427DD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426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7D5D-FB91-40BF-A8EA-A3178476DD1F}" type="datetimeFigureOut">
              <a:rPr lang="pt-BR" smtClean="0"/>
              <a:t>29/11/2015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39936-8148-46BD-A3E1-74899427DD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688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7D5D-FB91-40BF-A8EA-A3178476DD1F}" type="datetimeFigureOut">
              <a:rPr lang="pt-BR" smtClean="0"/>
              <a:t>29/11/2015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39936-8148-46BD-A3E1-74899427DD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7612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7D5D-FB91-40BF-A8EA-A3178476DD1F}" type="datetimeFigureOut">
              <a:rPr lang="pt-BR" smtClean="0"/>
              <a:t>29/11/2015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39936-8148-46BD-A3E1-74899427DD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3777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7D5D-FB91-40BF-A8EA-A3178476DD1F}" type="datetimeFigureOut">
              <a:rPr lang="pt-BR" smtClean="0"/>
              <a:t>29/11/2015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39936-8148-46BD-A3E1-74899427DD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737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7D5D-FB91-40BF-A8EA-A3178476DD1F}" type="datetimeFigureOut">
              <a:rPr lang="pt-BR" smtClean="0"/>
              <a:t>29/11/2015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39936-8148-46BD-A3E1-74899427DD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1901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7D5D-FB91-40BF-A8EA-A3178476DD1F}" type="datetimeFigureOut">
              <a:rPr lang="pt-BR" smtClean="0"/>
              <a:t>29/11/2015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39936-8148-46BD-A3E1-74899427DD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9214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7D5D-FB91-40BF-A8EA-A3178476DD1F}" type="datetimeFigureOut">
              <a:rPr lang="pt-BR" smtClean="0"/>
              <a:t>29/11/2015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39936-8148-46BD-A3E1-74899427DD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7702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17D5D-FB91-40BF-A8EA-A3178476DD1F}" type="datetimeFigureOut">
              <a:rPr lang="pt-BR" smtClean="0"/>
              <a:t>29/11/2015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39936-8148-46BD-A3E1-74899427DD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6088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1860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Enilze Ribeiro</dc:creator>
  <cp:lastModifiedBy>Enilze Ribeiro</cp:lastModifiedBy>
  <cp:revision>1</cp:revision>
  <dcterms:created xsi:type="dcterms:W3CDTF">2015-11-29T12:54:11Z</dcterms:created>
  <dcterms:modified xsi:type="dcterms:W3CDTF">2015-11-29T12:54:46Z</dcterms:modified>
</cp:coreProperties>
</file>