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79911209766925639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12.54</c:v>
                </c:pt>
                <c:pt idx="1">
                  <c:v>68.97</c:v>
                </c:pt>
                <c:pt idx="2">
                  <c:v>66.45</c:v>
                </c:pt>
                <c:pt idx="3">
                  <c:v>40.6</c:v>
                </c:pt>
                <c:pt idx="4">
                  <c:v>36.9</c:v>
                </c:pt>
                <c:pt idx="5">
                  <c:v>26.47</c:v>
                </c:pt>
                <c:pt idx="6">
                  <c:v>60</c:v>
                </c:pt>
                <c:pt idx="7">
                  <c:v>66.67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35.049999999999997</c:v>
                </c:pt>
                <c:pt idx="1">
                  <c:v>84.25</c:v>
                </c:pt>
                <c:pt idx="2">
                  <c:v>35.85</c:v>
                </c:pt>
                <c:pt idx="3">
                  <c:v>21.81</c:v>
                </c:pt>
                <c:pt idx="4">
                  <c:v>10.71</c:v>
                </c:pt>
                <c:pt idx="5">
                  <c:v>2.94</c:v>
                </c:pt>
                <c:pt idx="6">
                  <c:v>0</c:v>
                </c:pt>
                <c:pt idx="7">
                  <c:v>16.670000000000002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32.86</c:v>
                </c:pt>
                <c:pt idx="1">
                  <c:v>84.89</c:v>
                </c:pt>
                <c:pt idx="2">
                  <c:v>40.51</c:v>
                </c:pt>
                <c:pt idx="3">
                  <c:v>26.51</c:v>
                </c:pt>
                <c:pt idx="4">
                  <c:v>15.48</c:v>
                </c:pt>
                <c:pt idx="5">
                  <c:v>8.82</c:v>
                </c:pt>
                <c:pt idx="6">
                  <c:v>10</c:v>
                </c:pt>
                <c:pt idx="7">
                  <c:v>33.33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5.36</c:v>
                </c:pt>
                <c:pt idx="1">
                  <c:v>58.41</c:v>
                </c:pt>
                <c:pt idx="2">
                  <c:v>28.51</c:v>
                </c:pt>
                <c:pt idx="3">
                  <c:v>10.4</c:v>
                </c:pt>
                <c:pt idx="4">
                  <c:v>9.52</c:v>
                </c:pt>
                <c:pt idx="5">
                  <c:v>2.94</c:v>
                </c:pt>
                <c:pt idx="6">
                  <c:v>0</c:v>
                </c:pt>
                <c:pt idx="7">
                  <c:v>16.670000000000002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14.06</c:v>
                </c:pt>
                <c:pt idx="1">
                  <c:v>73.08</c:v>
                </c:pt>
                <c:pt idx="2">
                  <c:v>23.36</c:v>
                </c:pt>
                <c:pt idx="3">
                  <c:v>14.09</c:v>
                </c:pt>
                <c:pt idx="4">
                  <c:v>9.52</c:v>
                </c:pt>
                <c:pt idx="5">
                  <c:v>2.94</c:v>
                </c:pt>
                <c:pt idx="6">
                  <c:v>0</c:v>
                </c:pt>
                <c:pt idx="7">
                  <c:v>16.670000000000002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5.24</c:v>
                </c:pt>
                <c:pt idx="1">
                  <c:v>58.96</c:v>
                </c:pt>
                <c:pt idx="2">
                  <c:v>31.59</c:v>
                </c:pt>
                <c:pt idx="3">
                  <c:v>13.09</c:v>
                </c:pt>
                <c:pt idx="4">
                  <c:v>11.9</c:v>
                </c:pt>
                <c:pt idx="5">
                  <c:v>2.94</c:v>
                </c:pt>
                <c:pt idx="6">
                  <c:v>10</c:v>
                </c:pt>
                <c:pt idx="7">
                  <c:v>33.33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5.36</c:v>
                </c:pt>
                <c:pt idx="1">
                  <c:v>58.41</c:v>
                </c:pt>
                <c:pt idx="2">
                  <c:v>28.51</c:v>
                </c:pt>
                <c:pt idx="3">
                  <c:v>10.4</c:v>
                </c:pt>
                <c:pt idx="4">
                  <c:v>9.52</c:v>
                </c:pt>
                <c:pt idx="5">
                  <c:v>2.94</c:v>
                </c:pt>
                <c:pt idx="6">
                  <c:v>0</c:v>
                </c:pt>
                <c:pt idx="7">
                  <c:v>16.670000000000002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161664"/>
        <c:axId val="66172032"/>
        <c:axId val="20327040"/>
      </c:bar3DChart>
      <c:catAx>
        <c:axId val="66161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66172032"/>
        <c:crosses val="autoZero"/>
        <c:auto val="1"/>
        <c:lblAlgn val="ctr"/>
        <c:lblOffset val="100"/>
        <c:noMultiLvlLbl val="0"/>
      </c:catAx>
      <c:valAx>
        <c:axId val="66172032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8-mers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66161664"/>
        <c:crosses val="max"/>
        <c:crossBetween val="between"/>
      </c:valAx>
      <c:serAx>
        <c:axId val="2032704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7203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0.14893</cdr:x>
      <cdr:y>0.59676</cdr:y>
    </cdr:from>
    <cdr:to>
      <cdr:x>0.35591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278141" y="3484359"/>
          <a:ext cx="1776288" cy="16119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D23C-5470-45C6-BBE5-DD643E432022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6214-0E4B-46EF-B6E7-08AEBAFB46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2012-01-31T10:08:22Z</dcterms:created>
  <dcterms:modified xsi:type="dcterms:W3CDTF">2013-02-20T23:51:42Z</dcterms:modified>
</cp:coreProperties>
</file>