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361488" cy="5400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02" y="-324"/>
      </p:cViewPr>
      <p:guideLst>
        <p:guide orient="horz" pos="1701"/>
        <p:guide pos="29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79863-3BC9-482B-84CB-58E4AF9AED23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CF1B8-00FD-4FF1-88AB-326453BD96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CF1B8-00FD-4FF1-88AB-326453BD967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2114" y="1677710"/>
            <a:ext cx="7957265" cy="115764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4224" y="3060383"/>
            <a:ext cx="6553042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81443" y="453808"/>
            <a:ext cx="2073829" cy="967745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9952" y="453808"/>
            <a:ext cx="6065464" cy="967745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495" y="3470435"/>
            <a:ext cx="7957265" cy="107263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39495" y="2289037"/>
            <a:ext cx="7957265" cy="11813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9953" y="2646581"/>
            <a:ext cx="4069647" cy="74846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5626" y="2646581"/>
            <a:ext cx="4069647" cy="74846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077" y="216278"/>
            <a:ext cx="8425340" cy="900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8076" y="1208901"/>
            <a:ext cx="4136283" cy="503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076" y="1712715"/>
            <a:ext cx="4136283" cy="3111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755507" y="1208901"/>
            <a:ext cx="4137907" cy="503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55507" y="1712715"/>
            <a:ext cx="4137907" cy="3111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077" y="215028"/>
            <a:ext cx="3079865" cy="9151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660084" y="215028"/>
            <a:ext cx="5233332" cy="46093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8077" y="1130141"/>
            <a:ext cx="3079865" cy="3694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4923" y="3780473"/>
            <a:ext cx="5616893" cy="446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34923" y="482561"/>
            <a:ext cx="5616893" cy="3240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34923" y="4226779"/>
            <a:ext cx="5616893" cy="6338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68077" y="216278"/>
            <a:ext cx="8425340" cy="90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8077" y="1260159"/>
            <a:ext cx="8425340" cy="35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68078" y="5005627"/>
            <a:ext cx="2184348" cy="287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8F385-B915-45A4-9AA4-1F343FAB6E12}" type="datetimeFigureOut">
              <a:rPr kumimoji="1" lang="ja-JP" altLang="en-US" smtClean="0"/>
              <a:pPr/>
              <a:t>2012/1/5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98511" y="5005627"/>
            <a:ext cx="2964471" cy="287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709070" y="5005627"/>
            <a:ext cx="2184348" cy="287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図 212" descr="CI+CH vs LC+HCC-8_12010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236" y="129310"/>
            <a:ext cx="8535600" cy="4586569"/>
          </a:xfrm>
          <a:prstGeom prst="rect">
            <a:avLst/>
          </a:prstGeom>
        </p:spPr>
      </p:pic>
      <p:sp>
        <p:nvSpPr>
          <p:cNvPr id="141" name="正方形/長方形 140"/>
          <p:cNvSpPr/>
          <p:nvPr/>
        </p:nvSpPr>
        <p:spPr>
          <a:xfrm>
            <a:off x="725895" y="231312"/>
            <a:ext cx="100012" cy="2256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/>
          <p:cNvSpPr/>
          <p:nvPr/>
        </p:nvSpPr>
        <p:spPr>
          <a:xfrm>
            <a:off x="586794" y="175483"/>
            <a:ext cx="105933" cy="4470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/>
          <p:cNvSpPr/>
          <p:nvPr/>
        </p:nvSpPr>
        <p:spPr>
          <a:xfrm>
            <a:off x="4593405" y="4631801"/>
            <a:ext cx="36004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82" name="正方形/長方形 181"/>
          <p:cNvSpPr/>
          <p:nvPr/>
        </p:nvSpPr>
        <p:spPr>
          <a:xfrm>
            <a:off x="977256" y="4550269"/>
            <a:ext cx="8004819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4103694" y="4892830"/>
            <a:ext cx="186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Chromosome</a:t>
            </a:r>
            <a:endParaRPr kumimoji="1" lang="ja-JP" altLang="en-US" sz="2400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924007" y="45388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1552657" y="45388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</a:t>
            </a:r>
            <a:endParaRPr kumimoji="1" lang="ja-JP" altLang="en-US" sz="1400" dirty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2219407" y="45388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2776620" y="45388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4</a:t>
            </a:r>
            <a:endParaRPr kumimoji="1" lang="ja-JP" altLang="en-US" sz="1400" dirty="0"/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3284348" y="45388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3828511" y="45388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6</a:t>
            </a:r>
            <a:endParaRPr kumimoji="1" lang="ja-JP" altLang="en-US" sz="1400" dirty="0"/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4316110" y="45388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7</a:t>
            </a:r>
            <a:endParaRPr kumimoji="1" lang="ja-JP" altLang="en-US" sz="1400" dirty="0"/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4749799" y="45388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8</a:t>
            </a:r>
            <a:endParaRPr kumimoji="1" lang="ja-JP" altLang="en-US" sz="1400" dirty="0"/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5173347" y="45388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9</a:t>
            </a:r>
            <a:endParaRPr kumimoji="1" lang="ja-JP" altLang="en-US" sz="1400" dirty="0"/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5536266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10</a:t>
            </a:r>
            <a:endParaRPr kumimoji="1" lang="ja-JP" altLang="en-US" sz="1400" dirty="0"/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5908576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11</a:t>
            </a:r>
            <a:endParaRPr kumimoji="1" lang="ja-JP" altLang="en-US" sz="1400" dirty="0"/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6320251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12</a:t>
            </a:r>
            <a:endParaRPr kumimoji="1" lang="ja-JP" altLang="en-US" sz="1400" dirty="0"/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6697583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13</a:t>
            </a:r>
            <a:endParaRPr kumimoji="1" lang="ja-JP" altLang="en-US" sz="1400" dirty="0"/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7014588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14</a:t>
            </a:r>
            <a:endParaRPr kumimoji="1" lang="ja-JP" altLang="en-US" sz="1400" dirty="0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7312475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15</a:t>
            </a:r>
            <a:endParaRPr kumimoji="1" lang="ja-JP" altLang="en-US" sz="1400" dirty="0"/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7527746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16</a:t>
            </a:r>
            <a:endParaRPr kumimoji="1" lang="ja-JP" altLang="en-US" sz="1400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7772396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17</a:t>
            </a:r>
            <a:endParaRPr kumimoji="1" lang="ja-JP" altLang="en-US" sz="1400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8012633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18</a:t>
            </a:r>
            <a:endParaRPr kumimoji="1" lang="ja-JP" altLang="en-US" sz="1400" dirty="0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8219178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19</a:t>
            </a:r>
            <a:endParaRPr kumimoji="1" lang="ja-JP" altLang="en-US" sz="1400" dirty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8416889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</a:t>
            </a:r>
            <a:endParaRPr kumimoji="1" lang="ja-JP" altLang="en-US" sz="1400" dirty="0"/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8612087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21</a:t>
            </a:r>
            <a:endParaRPr kumimoji="1" lang="ja-JP" altLang="en-US" sz="1400" dirty="0"/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8789233" y="45388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22</a:t>
            </a:r>
            <a:endParaRPr kumimoji="1" lang="ja-JP" altLang="en-US" sz="1400" dirty="0"/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428706" y="4384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</a:t>
            </a:r>
            <a:endParaRPr kumimoji="1" lang="ja-JP" altLang="en-US" sz="1400" dirty="0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28706" y="314815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</a:t>
            </a:r>
            <a:endParaRPr kumimoji="1" lang="ja-JP" altLang="en-US" sz="1400" dirty="0"/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428706" y="18956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4</a:t>
            </a:r>
            <a:endParaRPr kumimoji="1" lang="ja-JP" altLang="en-US" sz="1400" dirty="0"/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428706" y="67641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6</a:t>
            </a:r>
            <a:endParaRPr kumimoji="1" lang="ja-JP" altLang="en-US" sz="1400" dirty="0"/>
          </a:p>
        </p:txBody>
      </p:sp>
      <p:sp>
        <p:nvSpPr>
          <p:cNvPr id="211" name="テキスト ボックス 210"/>
          <p:cNvSpPr txBox="1"/>
          <p:nvPr/>
        </p:nvSpPr>
        <p:spPr>
          <a:xfrm rot="16200000">
            <a:off x="-287578" y="111897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-log10 P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31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 </cp:lastModifiedBy>
  <cp:revision>57</cp:revision>
  <dcterms:created xsi:type="dcterms:W3CDTF">2011-11-21T02:23:31Z</dcterms:created>
  <dcterms:modified xsi:type="dcterms:W3CDTF">2012-01-05T03:17:14Z</dcterms:modified>
</cp:coreProperties>
</file>