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46" d="100"/>
          <a:sy n="46" d="100"/>
        </p:scale>
        <p:origin x="52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8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9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3E3A-4353-43EA-B3C8-32395C8EAD9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4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164" y="175780"/>
            <a:ext cx="8077200" cy="647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7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6" y="119063"/>
            <a:ext cx="7646410" cy="650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2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095" y="184006"/>
            <a:ext cx="8319369" cy="65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2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Stanley Zavorsky</dc:creator>
  <cp:lastModifiedBy>Gerald Stanley Zavorsky</cp:lastModifiedBy>
  <cp:revision>7</cp:revision>
  <dcterms:created xsi:type="dcterms:W3CDTF">2016-12-07T16:44:26Z</dcterms:created>
  <dcterms:modified xsi:type="dcterms:W3CDTF">2016-12-09T14:35:12Z</dcterms:modified>
</cp:coreProperties>
</file>