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8013318534961158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3.49</c:v>
                </c:pt>
                <c:pt idx="1">
                  <c:v>42.56</c:v>
                </c:pt>
                <c:pt idx="2">
                  <c:v>60.94</c:v>
                </c:pt>
                <c:pt idx="3">
                  <c:v>33.729999999999997</c:v>
                </c:pt>
                <c:pt idx="4">
                  <c:v>21.97</c:v>
                </c:pt>
                <c:pt idx="5">
                  <c:v>15.65</c:v>
                </c:pt>
                <c:pt idx="6">
                  <c:v>15.79</c:v>
                </c:pt>
                <c:pt idx="7">
                  <c:v>33.33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2.91</c:v>
                </c:pt>
                <c:pt idx="1">
                  <c:v>15.47</c:v>
                </c:pt>
                <c:pt idx="2">
                  <c:v>60.48</c:v>
                </c:pt>
                <c:pt idx="3">
                  <c:v>57.7</c:v>
                </c:pt>
                <c:pt idx="4">
                  <c:v>25.93</c:v>
                </c:pt>
                <c:pt idx="5">
                  <c:v>19.13</c:v>
                </c:pt>
                <c:pt idx="6">
                  <c:v>21.05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13.95</c:v>
                </c:pt>
                <c:pt idx="1">
                  <c:v>36.76</c:v>
                </c:pt>
                <c:pt idx="2">
                  <c:v>71.52</c:v>
                </c:pt>
                <c:pt idx="3">
                  <c:v>43.04</c:v>
                </c:pt>
                <c:pt idx="4">
                  <c:v>21.97</c:v>
                </c:pt>
                <c:pt idx="5">
                  <c:v>20.87</c:v>
                </c:pt>
                <c:pt idx="6">
                  <c:v>26.32</c:v>
                </c:pt>
                <c:pt idx="7">
                  <c:v>33.33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0</c:v>
                </c:pt>
                <c:pt idx="1">
                  <c:v>8.07</c:v>
                </c:pt>
                <c:pt idx="2">
                  <c:v>36.340000000000003</c:v>
                </c:pt>
                <c:pt idx="3">
                  <c:v>22.83</c:v>
                </c:pt>
                <c:pt idx="4">
                  <c:v>9.6300000000000008</c:v>
                </c:pt>
                <c:pt idx="5">
                  <c:v>7.83</c:v>
                </c:pt>
                <c:pt idx="6">
                  <c:v>5.26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0.57999999999999996</c:v>
                </c:pt>
                <c:pt idx="1">
                  <c:v>8.4499999999999993</c:v>
                </c:pt>
                <c:pt idx="2">
                  <c:v>44.89</c:v>
                </c:pt>
                <c:pt idx="3">
                  <c:v>29.99</c:v>
                </c:pt>
                <c:pt idx="4">
                  <c:v>11.21</c:v>
                </c:pt>
                <c:pt idx="5">
                  <c:v>10.43</c:v>
                </c:pt>
                <c:pt idx="6">
                  <c:v>10.53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0.57999999999999996</c:v>
                </c:pt>
                <c:pt idx="1">
                  <c:v>19.96</c:v>
                </c:pt>
                <c:pt idx="2">
                  <c:v>46.02</c:v>
                </c:pt>
                <c:pt idx="3">
                  <c:v>19.559999999999999</c:v>
                </c:pt>
                <c:pt idx="4">
                  <c:v>9.17</c:v>
                </c:pt>
                <c:pt idx="5">
                  <c:v>7.83</c:v>
                </c:pt>
                <c:pt idx="6">
                  <c:v>5.26</c:v>
                </c:pt>
                <c:pt idx="7">
                  <c:v>33.33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0</c:v>
                </c:pt>
                <c:pt idx="1">
                  <c:v>8.07</c:v>
                </c:pt>
                <c:pt idx="2">
                  <c:v>36.340000000000003</c:v>
                </c:pt>
                <c:pt idx="3">
                  <c:v>22.83</c:v>
                </c:pt>
                <c:pt idx="4">
                  <c:v>9.6300000000000008</c:v>
                </c:pt>
                <c:pt idx="5">
                  <c:v>7.83</c:v>
                </c:pt>
                <c:pt idx="6">
                  <c:v>5.26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201536"/>
        <c:axId val="75207808"/>
        <c:axId val="75195264"/>
      </c:bar3DChart>
      <c:catAx>
        <c:axId val="75201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75207808"/>
        <c:crosses val="autoZero"/>
        <c:auto val="1"/>
        <c:lblAlgn val="ctr"/>
        <c:lblOffset val="100"/>
        <c:noMultiLvlLbl val="0"/>
      </c:catAx>
      <c:valAx>
        <c:axId val="75207808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8-mers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75201536"/>
        <c:crosses val="max"/>
        <c:crossBetween val="between"/>
      </c:valAx>
      <c:serAx>
        <c:axId val="7519526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520780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0.15652</cdr:x>
      <cdr:y>0.59397</cdr:y>
    </cdr:from>
    <cdr:to>
      <cdr:x>0.35591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43269" y="3468077"/>
          <a:ext cx="1711160" cy="162822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F162E-5F9F-4046-A9BB-9581D54499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25453-D58A-4408-8899-1E8393F457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2012-01-31T10:04:39Z</dcterms:created>
  <dcterms:modified xsi:type="dcterms:W3CDTF">2013-02-20T22:56:01Z</dcterms:modified>
</cp:coreProperties>
</file>