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8013318534961158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71.22</c:v>
                </c:pt>
                <c:pt idx="1">
                  <c:v>78.05</c:v>
                </c:pt>
                <c:pt idx="2">
                  <c:v>40.35</c:v>
                </c:pt>
                <c:pt idx="3">
                  <c:v>28.18</c:v>
                </c:pt>
                <c:pt idx="4">
                  <c:v>33.96</c:v>
                </c:pt>
                <c:pt idx="5">
                  <c:v>50.98</c:v>
                </c:pt>
                <c:pt idx="6">
                  <c:v>35.29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99.73</c:v>
                </c:pt>
                <c:pt idx="1">
                  <c:v>0.16</c:v>
                </c:pt>
                <c:pt idx="2">
                  <c:v>0.04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77.45</c:v>
                </c:pt>
                <c:pt idx="1">
                  <c:v>84.65</c:v>
                </c:pt>
                <c:pt idx="2">
                  <c:v>27.72</c:v>
                </c:pt>
                <c:pt idx="3">
                  <c:v>7.52</c:v>
                </c:pt>
                <c:pt idx="4">
                  <c:v>2.83</c:v>
                </c:pt>
                <c:pt idx="5">
                  <c:v>0</c:v>
                </c:pt>
                <c:pt idx="6">
                  <c:v>11.76</c:v>
                </c:pt>
                <c:pt idx="7">
                  <c:v>50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71.22</c:v>
                </c:pt>
                <c:pt idx="1">
                  <c:v>0.08</c:v>
                </c:pt>
                <c:pt idx="2">
                  <c:v>0.02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77.36</c:v>
                </c:pt>
                <c:pt idx="1">
                  <c:v>0.15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58.3</c:v>
                </c:pt>
                <c:pt idx="1">
                  <c:v>70.430000000000007</c:v>
                </c:pt>
                <c:pt idx="2">
                  <c:v>22.06</c:v>
                </c:pt>
                <c:pt idx="3">
                  <c:v>5.56</c:v>
                </c:pt>
                <c:pt idx="4">
                  <c:v>1.42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71.22</c:v>
                </c:pt>
                <c:pt idx="1">
                  <c:v>0.08</c:v>
                </c:pt>
                <c:pt idx="2">
                  <c:v>0.02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394496"/>
        <c:axId val="60404864"/>
        <c:axId val="60388224"/>
      </c:bar3DChart>
      <c:catAx>
        <c:axId val="60394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60404864"/>
        <c:crosses val="autoZero"/>
        <c:auto val="1"/>
        <c:lblAlgn val="ctr"/>
        <c:lblOffset val="100"/>
        <c:noMultiLvlLbl val="0"/>
      </c:catAx>
      <c:valAx>
        <c:axId val="60404864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8-mers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60394496"/>
        <c:crosses val="max"/>
        <c:crossBetween val="between"/>
      </c:valAx>
      <c:serAx>
        <c:axId val="6038822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40486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0.15842</cdr:x>
      <cdr:y>0.59118</cdr:y>
    </cdr:from>
    <cdr:to>
      <cdr:x>0.35591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59551" y="3451795"/>
          <a:ext cx="1694878" cy="16445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819C5-9173-471A-866D-74EF6A23336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075F-1D70-4EF2-9B71-437887726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2012-01-31T10:06:37Z</dcterms:created>
  <dcterms:modified xsi:type="dcterms:W3CDTF">2013-02-20T23:40:40Z</dcterms:modified>
</cp:coreProperties>
</file>