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B015-DB46-4E0E-ABBC-46D6C1B38082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3F11D-12DE-4516-87C3-5D15D8FBA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Remove “with their MW” </a:t>
            </a:r>
            <a:r>
              <a:rPr lang="en-GB" smtClean="0"/>
              <a:t>from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0E2A3-307E-4E5A-A203-2C4F7C4522F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8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2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9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7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4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64F1-057B-4D82-891B-9571EECB471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9451-F2F5-49A7-8EA7-35E34FAB8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2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7968601" cy="57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6298820" y="4865784"/>
            <a:ext cx="1373" cy="867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31640" y="2636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30130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64288" y="476672"/>
            <a:ext cx="12961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187624" y="2348880"/>
            <a:ext cx="288032" cy="2880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1886114" y="2924944"/>
            <a:ext cx="288032" cy="2880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91880" y="6926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347864" y="404664"/>
            <a:ext cx="288032" cy="2880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6154804" y="4577752"/>
            <a:ext cx="288032" cy="2880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716016" y="548680"/>
            <a:ext cx="367240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 err="1" smtClean="0">
                <a:solidFill>
                  <a:schemeClr val="bg1"/>
                </a:solidFill>
              </a:rPr>
              <a:t>Mcc</a:t>
            </a:r>
            <a:r>
              <a:rPr lang="en-GB" sz="1600" dirty="0" smtClean="0">
                <a:solidFill>
                  <a:schemeClr val="bg1"/>
                </a:solidFill>
              </a:rPr>
              <a:t>[Gly31-Gln44]; MW = 923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 err="1" smtClean="0">
                <a:solidFill>
                  <a:schemeClr val="bg1"/>
                </a:solidFill>
              </a:rPr>
              <a:t>Mcc</a:t>
            </a:r>
            <a:r>
              <a:rPr lang="en-GB" sz="1600" dirty="0" smtClean="0">
                <a:solidFill>
                  <a:schemeClr val="bg1"/>
                </a:solidFill>
              </a:rPr>
              <a:t>[tzoz54-Ile69]; MW = 1209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 err="1" smtClean="0">
                <a:solidFill>
                  <a:schemeClr val="bg1"/>
                </a:solidFill>
              </a:rPr>
              <a:t>Mcc</a:t>
            </a:r>
            <a:r>
              <a:rPr lang="en-GB" sz="1600" dirty="0" smtClean="0">
                <a:solidFill>
                  <a:schemeClr val="bg1"/>
                </a:solidFill>
              </a:rPr>
              <a:t>[Gly45-Ile69]; MW = 1861.5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 smtClean="0">
                <a:solidFill>
                  <a:schemeClr val="bg1"/>
                </a:solidFill>
              </a:rPr>
              <a:t>No MccB17; MW = 3093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163188" y="5717672"/>
            <a:ext cx="288032" cy="28803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NBI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Maxwell</dc:creator>
  <cp:lastModifiedBy>Tony Maxwell</cp:lastModifiedBy>
  <cp:revision>8</cp:revision>
  <cp:lastPrinted>2013-01-23T09:04:47Z</cp:lastPrinted>
  <dcterms:created xsi:type="dcterms:W3CDTF">2013-01-18T16:28:18Z</dcterms:created>
  <dcterms:modified xsi:type="dcterms:W3CDTF">2013-01-23T11:03:03Z</dcterms:modified>
</cp:coreProperties>
</file>