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C5F5-2463-4843-8FF5-00DE7971D75E}" type="datetimeFigureOut">
              <a:rPr kumimoji="1" lang="ja-JP" altLang="en-US" smtClean="0"/>
              <a:t>2010/9/13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6911-F77C-495D-B938-8D3B41E0DC0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C5F5-2463-4843-8FF5-00DE7971D75E}" type="datetimeFigureOut">
              <a:rPr kumimoji="1" lang="ja-JP" altLang="en-US" smtClean="0"/>
              <a:t>2010/9/13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6911-F77C-495D-B938-8D3B41E0DC0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C5F5-2463-4843-8FF5-00DE7971D75E}" type="datetimeFigureOut">
              <a:rPr kumimoji="1" lang="ja-JP" altLang="en-US" smtClean="0"/>
              <a:t>2010/9/13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6911-F77C-495D-B938-8D3B41E0DC0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C5F5-2463-4843-8FF5-00DE7971D75E}" type="datetimeFigureOut">
              <a:rPr kumimoji="1" lang="ja-JP" altLang="en-US" smtClean="0"/>
              <a:t>2010/9/13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6911-F77C-495D-B938-8D3B41E0DC0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C5F5-2463-4843-8FF5-00DE7971D75E}" type="datetimeFigureOut">
              <a:rPr kumimoji="1" lang="ja-JP" altLang="en-US" smtClean="0"/>
              <a:t>2010/9/13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6911-F77C-495D-B938-8D3B41E0DC0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C5F5-2463-4843-8FF5-00DE7971D75E}" type="datetimeFigureOut">
              <a:rPr kumimoji="1" lang="ja-JP" altLang="en-US" smtClean="0"/>
              <a:t>2010/9/13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6911-F77C-495D-B938-8D3B41E0DC0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C5F5-2463-4843-8FF5-00DE7971D75E}" type="datetimeFigureOut">
              <a:rPr kumimoji="1" lang="ja-JP" altLang="en-US" smtClean="0"/>
              <a:t>2010/9/13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6911-F77C-495D-B938-8D3B41E0DC0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C5F5-2463-4843-8FF5-00DE7971D75E}" type="datetimeFigureOut">
              <a:rPr kumimoji="1" lang="ja-JP" altLang="en-US" smtClean="0"/>
              <a:t>2010/9/13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6911-F77C-495D-B938-8D3B41E0DC0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C5F5-2463-4843-8FF5-00DE7971D75E}" type="datetimeFigureOut">
              <a:rPr kumimoji="1" lang="ja-JP" altLang="en-US" smtClean="0"/>
              <a:t>2010/9/13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6911-F77C-495D-B938-8D3B41E0DC0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C5F5-2463-4843-8FF5-00DE7971D75E}" type="datetimeFigureOut">
              <a:rPr kumimoji="1" lang="ja-JP" altLang="en-US" smtClean="0"/>
              <a:t>2010/9/13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6911-F77C-495D-B938-8D3B41E0DC0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C5F5-2463-4843-8FF5-00DE7971D75E}" type="datetimeFigureOut">
              <a:rPr kumimoji="1" lang="ja-JP" altLang="en-US" smtClean="0"/>
              <a:t>2010/9/13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6911-F77C-495D-B938-8D3B41E0DC0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CC5F5-2463-4843-8FF5-00DE7971D75E}" type="datetimeFigureOut">
              <a:rPr kumimoji="1" lang="ja-JP" altLang="en-US" smtClean="0"/>
              <a:t>2010/9/13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66911-F77C-495D-B938-8D3B41E0DC0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fig0821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521450"/>
          </a:xfrm>
          <a:prstGeom prst="rect">
            <a:avLst/>
          </a:prstGeom>
          <a:noFill/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600825" y="6446838"/>
            <a:ext cx="250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Supplementary Fig. S1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Nishida</dc:creator>
  <cp:lastModifiedBy>Nishida</cp:lastModifiedBy>
  <cp:revision>1</cp:revision>
  <dcterms:created xsi:type="dcterms:W3CDTF">2010-09-13T07:43:05Z</dcterms:created>
  <dcterms:modified xsi:type="dcterms:W3CDTF">2010-09-13T07:44:10Z</dcterms:modified>
</cp:coreProperties>
</file>