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18B9-791C-4683-94FC-131B31842B4B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146A-62EC-48BB-BEF1-1A78A50E25C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81000" y="381000"/>
            <a:ext cx="27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A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81000" y="3962400"/>
            <a:ext cx="27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B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807720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S4 Fig.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Exon-intron structure and protein domain organization of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FLZ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family genes from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Physcomitrella patens,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Selaginella moellendorffii, Picea abies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Amborella trichopoda.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(A) Exon–intron structure of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FLZ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genes and (B) domain organization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FLZ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proteins of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P. patens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S. moellendorffii, P. abies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and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A. trichopoda.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D:\work_Jamsheer\Papers\Phylogentic analysis\PLoSE ONE submission\Minor revision\Amborella gene stru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4320000" cy="3412800"/>
          </a:xfrm>
          <a:prstGeom prst="rect">
            <a:avLst/>
          </a:prstGeom>
          <a:noFill/>
        </p:spPr>
      </p:pic>
      <p:pic>
        <p:nvPicPr>
          <p:cNvPr id="2" name="Picture 2" descr="D:\work_Jamsheer\Papers\Phylogentic analysis\PLoSE ONE submission\Minor revision\Amborella PPa Protein (2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43400"/>
            <a:ext cx="4320000" cy="3412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 Laxmi-203</dc:creator>
  <cp:lastModifiedBy>Dr.A Laxmi-203</cp:lastModifiedBy>
  <cp:revision>2</cp:revision>
  <dcterms:created xsi:type="dcterms:W3CDTF">2015-07-04T14:59:53Z</dcterms:created>
  <dcterms:modified xsi:type="dcterms:W3CDTF">2015-07-16T11:21:16Z</dcterms:modified>
</cp:coreProperties>
</file>