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hryn" initials="K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0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0DC8-BABC-452E-8CD7-6F5234E079B3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230A-10AA-4D70-8FD4-514C027596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316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0DC8-BABC-452E-8CD7-6F5234E079B3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230A-10AA-4D70-8FD4-514C027596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68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0DC8-BABC-452E-8CD7-6F5234E079B3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230A-10AA-4D70-8FD4-514C027596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791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0DC8-BABC-452E-8CD7-6F5234E079B3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230A-10AA-4D70-8FD4-514C027596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661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0DC8-BABC-452E-8CD7-6F5234E079B3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230A-10AA-4D70-8FD4-514C027596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9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0DC8-BABC-452E-8CD7-6F5234E079B3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230A-10AA-4D70-8FD4-514C027596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000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0DC8-BABC-452E-8CD7-6F5234E079B3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230A-10AA-4D70-8FD4-514C027596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17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0DC8-BABC-452E-8CD7-6F5234E079B3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230A-10AA-4D70-8FD4-514C027596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91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0DC8-BABC-452E-8CD7-6F5234E079B3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230A-10AA-4D70-8FD4-514C027596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782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0DC8-BABC-452E-8CD7-6F5234E079B3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230A-10AA-4D70-8FD4-514C027596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440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0DC8-BABC-452E-8CD7-6F5234E079B3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230A-10AA-4D70-8FD4-514C027596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384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80DC8-BABC-452E-8CD7-6F5234E079B3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A230A-10AA-4D70-8FD4-514C027596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832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82901" y="4725598"/>
            <a:ext cx="4279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Fig. S3</a:t>
            </a:r>
            <a:r>
              <a:rPr lang="en-US" dirty="0" smtClean="0"/>
              <a:t> QQ plots for seedling and field traits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89500" y="903377"/>
            <a:ext cx="3412946" cy="341294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84300" y="903377"/>
            <a:ext cx="3412946" cy="34129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0285" y="1880558"/>
            <a:ext cx="104379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Race.Mix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14693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46445</TotalTime>
  <Words>11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Genome Wide Association Study (GWAS) of Leaf rust resistance in world wide wheat breeding lines</dc:title>
  <dc:creator>lgao</dc:creator>
  <cp:lastModifiedBy>lgao</cp:lastModifiedBy>
  <cp:revision>238</cp:revision>
  <dcterms:created xsi:type="dcterms:W3CDTF">2015-03-13T17:33:15Z</dcterms:created>
  <dcterms:modified xsi:type="dcterms:W3CDTF">2016-01-14T21:26:02Z</dcterms:modified>
</cp:coreProperties>
</file>