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704"/>
  </p:normalViewPr>
  <p:slideViewPr>
    <p:cSldViewPr>
      <p:cViewPr varScale="1">
        <p:scale>
          <a:sx n="90" d="100"/>
          <a:sy n="90" d="100"/>
        </p:scale>
        <p:origin x="14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nanditakohli\Desktop\Data%20and%20Results\2016\Sept%202016\Res%20gal%20assay%20data\2%20Oct%202016%20effect%20of%20indole%20on%20hilA%20expression%20in%20phoQ%20complementation%20muta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'compiled data all runs 30 min'!$M$3:$M$5</c:f>
                <c:numCache>
                  <c:formatCode>General</c:formatCode>
                  <c:ptCount val="3"/>
                  <c:pt idx="0">
                    <c:v>21.40141952226524</c:v>
                  </c:pt>
                  <c:pt idx="1">
                    <c:v>14.56946834650772</c:v>
                  </c:pt>
                  <c:pt idx="2">
                    <c:v>15.81476611152467</c:v>
                  </c:pt>
                </c:numCache>
              </c:numRef>
            </c:plus>
            <c:minus>
              <c:numRef>
                <c:f>'compiled data all runs 30 min'!$M$3:$M$5</c:f>
                <c:numCache>
                  <c:formatCode>General</c:formatCode>
                  <c:ptCount val="3"/>
                  <c:pt idx="0">
                    <c:v>21.40141952226524</c:v>
                  </c:pt>
                  <c:pt idx="1">
                    <c:v>14.56946834650772</c:v>
                  </c:pt>
                  <c:pt idx="2">
                    <c:v>15.81476611152467</c:v>
                  </c:pt>
                </c:numCache>
              </c:numRef>
            </c:minus>
          </c:errBars>
          <c:cat>
            <c:strRef>
              <c:f>'compiled data all runs 30 min'!$K$3:$K$5</c:f>
              <c:strCache>
                <c:ptCount val="3"/>
                <c:pt idx="0">
                  <c:v>WT </c:v>
                </c:pt>
                <c:pt idx="1">
                  <c:v>ΔphoQ + pCA24NStmphoQ </c:v>
                </c:pt>
                <c:pt idx="2">
                  <c:v>ΔphoQ </c:v>
                </c:pt>
              </c:strCache>
            </c:strRef>
          </c:cat>
          <c:val>
            <c:numRef>
              <c:f>'compiled data all runs 30 min'!$L$3:$L$5</c:f>
              <c:numCache>
                <c:formatCode>0</c:formatCode>
                <c:ptCount val="3"/>
                <c:pt idx="0">
                  <c:v>100.6151291510313</c:v>
                </c:pt>
                <c:pt idx="1">
                  <c:v>72.81353839617516</c:v>
                </c:pt>
                <c:pt idx="2">
                  <c:v>48.52086887910154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9035760"/>
        <c:axId val="-199031840"/>
      </c:barChart>
      <c:catAx>
        <c:axId val="-19903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199031840"/>
        <c:crosses val="autoZero"/>
        <c:auto val="1"/>
        <c:lblAlgn val="ctr"/>
        <c:lblOffset val="100"/>
        <c:noMultiLvlLbl val="0"/>
      </c:catAx>
      <c:valAx>
        <c:axId val="-1990318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Fold decrease in </a:t>
                </a:r>
                <a:r>
                  <a:rPr lang="en-US" i="1">
                    <a:latin typeface="Arial" panose="020B0604020202020204" pitchFamily="34" charset="0"/>
                    <a:cs typeface="Arial" panose="020B0604020202020204" pitchFamily="34" charset="0"/>
                  </a:rPr>
                  <a:t>hilA</a:t>
                </a: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 expression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199035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7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9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0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8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4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4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15200" y="6096000"/>
            <a:ext cx="1600200" cy="50323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Figure S4</a:t>
            </a:r>
            <a:endParaRPr lang="en-US" sz="16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14600" y="1828800"/>
            <a:ext cx="4572000" cy="2743200"/>
            <a:chOff x="2049482" y="1295400"/>
            <a:chExt cx="6065817" cy="4137819"/>
          </a:xfrm>
        </p:grpSpPr>
        <p:grpSp>
          <p:nvGrpSpPr>
            <p:cNvPr id="11" name="Group 10"/>
            <p:cNvGrpSpPr/>
            <p:nvPr/>
          </p:nvGrpSpPr>
          <p:grpSpPr>
            <a:xfrm>
              <a:off x="2049482" y="1295400"/>
              <a:ext cx="6065817" cy="4137819"/>
              <a:chOff x="2049482" y="1295400"/>
              <a:chExt cx="6065817" cy="4137819"/>
            </a:xfrm>
          </p:grpSpPr>
          <p:graphicFrame>
            <p:nvGraphicFramePr>
              <p:cNvPr id="5" name="Chart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94733806"/>
                  </p:ext>
                </p:extLst>
              </p:nvPr>
            </p:nvGraphicFramePr>
            <p:xfrm>
              <a:off x="2049482" y="1295400"/>
              <a:ext cx="6065817" cy="413781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cxnSp>
            <p:nvCxnSpPr>
              <p:cNvPr id="6" name="Straight Connector 5"/>
              <p:cNvCxnSpPr/>
              <p:nvPr/>
            </p:nvCxnSpPr>
            <p:spPr>
              <a:xfrm>
                <a:off x="3769448" y="1676400"/>
                <a:ext cx="335926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535361" y="2438400"/>
                <a:ext cx="151715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5214250" y="137852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79175" y="2151201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623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50926</TotalTime>
  <Words>9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Chemical Engineering, Texas A&amp;M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</dc:title>
  <dc:creator>Administrator</dc:creator>
  <cp:lastModifiedBy>Arul Jayaraman</cp:lastModifiedBy>
  <cp:revision>48</cp:revision>
  <dcterms:created xsi:type="dcterms:W3CDTF">2014-12-29T13:13:45Z</dcterms:created>
  <dcterms:modified xsi:type="dcterms:W3CDTF">2018-01-08T11:55:56Z</dcterms:modified>
</cp:coreProperties>
</file>