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A7578-409B-4E96-82A0-753AE0B317BD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AA9D5-C922-46BE-A6CE-DAA17B8001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" y="1966180"/>
            <a:ext cx="3928533" cy="304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5285" y="1966180"/>
            <a:ext cx="4017433" cy="203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448733" y="1665043"/>
            <a:ext cx="324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4572000" y="1692520"/>
            <a:ext cx="314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304800" y="1692519"/>
            <a:ext cx="4165600" cy="34817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8199" name="Rectangle 14"/>
          <p:cNvSpPr>
            <a:spLocks noChangeArrowheads="1"/>
          </p:cNvSpPr>
          <p:nvPr/>
        </p:nvSpPr>
        <p:spPr bwMode="auto">
          <a:xfrm>
            <a:off x="4470400" y="1692519"/>
            <a:ext cx="4267200" cy="34817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82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S3</a:t>
            </a:r>
            <a:endParaRPr lang="en-S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S3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File 3</dc:title>
  <dc:creator>WC</dc:creator>
  <cp:lastModifiedBy>Liew Woei Chang</cp:lastModifiedBy>
  <cp:revision>3</cp:revision>
  <dcterms:created xsi:type="dcterms:W3CDTF">2011-07-27T15:07:33Z</dcterms:created>
  <dcterms:modified xsi:type="dcterms:W3CDTF">2012-03-08T04:42:59Z</dcterms:modified>
</cp:coreProperties>
</file>