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442113" cy="1080135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-150" y="-414"/>
      </p:cViewPr>
      <p:guideLst>
        <p:guide orient="horz" pos="3402"/>
        <p:guide pos="61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458161" y="3355421"/>
            <a:ext cx="16525795" cy="231529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16318" y="6120766"/>
            <a:ext cx="13609481" cy="27603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3876143" y="907618"/>
            <a:ext cx="4306968" cy="19354919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55237" y="907618"/>
            <a:ext cx="12596870" cy="1935491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35793" y="6940870"/>
            <a:ext cx="16525795" cy="214526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35793" y="4578073"/>
            <a:ext cx="16525795" cy="23627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55238" y="5293163"/>
            <a:ext cx="8451918" cy="149693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731192" y="5293163"/>
            <a:ext cx="8451918" cy="149693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2113" y="432555"/>
            <a:ext cx="17497903" cy="1800226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72105" y="2417802"/>
            <a:ext cx="8590309" cy="10076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72105" y="3425428"/>
            <a:ext cx="8590309" cy="6223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876325" y="2417802"/>
            <a:ext cx="8593683" cy="100762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9876325" y="3425428"/>
            <a:ext cx="8593683" cy="6223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2107" y="430055"/>
            <a:ext cx="6396321" cy="18302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601333" y="430055"/>
            <a:ext cx="10868681" cy="92186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972107" y="2260282"/>
            <a:ext cx="6396321" cy="7388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799" y="7560946"/>
            <a:ext cx="11665268" cy="8926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810799" y="965123"/>
            <a:ext cx="11665268" cy="648081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810799" y="8453557"/>
            <a:ext cx="11665268" cy="12676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8F385-B915-45A4-9AA4-1F343FAB6E12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972113" y="432555"/>
            <a:ext cx="17497903" cy="18002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72113" y="2520316"/>
            <a:ext cx="17497903" cy="7128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972114" y="10011255"/>
            <a:ext cx="4536494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8F385-B915-45A4-9AA4-1F343FAB6E12}" type="datetimeFigureOut">
              <a:rPr kumimoji="1" lang="ja-JP" altLang="en-US" smtClean="0"/>
              <a:pPr/>
              <a:t>2011/11/22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6642724" y="10011255"/>
            <a:ext cx="6156669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3933522" y="10011255"/>
            <a:ext cx="4536494" cy="5750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BFF87-B22F-4DFA-B978-F98CE2595733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テキスト ボックス 33"/>
          <p:cNvSpPr txBox="1"/>
          <p:nvPr/>
        </p:nvSpPr>
        <p:spPr>
          <a:xfrm>
            <a:off x="368647" y="42492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a</a:t>
            </a:r>
            <a:endParaRPr kumimoji="1" lang="ja-JP" altLang="en-US" sz="2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9248228" y="288107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b</a:t>
            </a:r>
            <a:endParaRPr kumimoji="1" lang="ja-JP" altLang="en-US" sz="2400" dirty="0"/>
          </a:p>
        </p:txBody>
      </p:sp>
      <p:pic>
        <p:nvPicPr>
          <p:cNvPr id="36" name="図 35" descr="HBV vs HBc_Q-Qplot_chi2_1111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72883" y="558218"/>
            <a:ext cx="9264140" cy="9144000"/>
          </a:xfrm>
          <a:prstGeom prst="rect">
            <a:avLst/>
          </a:prstGeom>
        </p:spPr>
      </p:pic>
      <p:pic>
        <p:nvPicPr>
          <p:cNvPr id="38" name="図 37" descr="HBV vs CTRL_Q-Qplot_chi2_11110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590" y="648147"/>
            <a:ext cx="8640000" cy="9144407"/>
          </a:xfrm>
          <a:prstGeom prst="rect">
            <a:avLst/>
          </a:prstGeom>
        </p:spPr>
      </p:pic>
      <p:sp>
        <p:nvSpPr>
          <p:cNvPr id="39" name="正方形/長方形 38"/>
          <p:cNvSpPr/>
          <p:nvPr/>
        </p:nvSpPr>
        <p:spPr>
          <a:xfrm rot="16200000">
            <a:off x="-332385" y="4861694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320170" y="9926426"/>
            <a:ext cx="405668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Chi-Squared expected –log10 P</a:t>
            </a:r>
            <a:endParaRPr kumimoji="1" lang="ja-JP" altLang="en-US" sz="2400" dirty="0"/>
          </a:p>
        </p:txBody>
      </p:sp>
      <p:sp>
        <p:nvSpPr>
          <p:cNvPr id="41" name="正方形/長方形 40"/>
          <p:cNvSpPr/>
          <p:nvPr/>
        </p:nvSpPr>
        <p:spPr>
          <a:xfrm>
            <a:off x="3991966" y="9505131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2" name="正方形/長方形 41"/>
          <p:cNvSpPr/>
          <p:nvPr/>
        </p:nvSpPr>
        <p:spPr>
          <a:xfrm>
            <a:off x="1183654" y="9370641"/>
            <a:ext cx="784887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1113308" y="9395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0</a:t>
            </a:r>
            <a:endParaRPr kumimoji="1" lang="ja-JP" altLang="en-US" sz="2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381326" y="9395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1</a:t>
            </a:r>
            <a:endParaRPr kumimoji="1" lang="ja-JP" altLang="en-US" sz="24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649343" y="9395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</a:t>
            </a:r>
            <a:endParaRPr kumimoji="1" lang="ja-JP" altLang="en-US" sz="24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948314" y="9395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3</a:t>
            </a:r>
            <a:endParaRPr kumimoji="1" lang="ja-JP" altLang="en-US" sz="24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180614" y="9395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4</a:t>
            </a:r>
            <a:endParaRPr kumimoji="1" lang="ja-JP" altLang="en-US" sz="2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448632" y="9395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5</a:t>
            </a:r>
            <a:endParaRPr kumimoji="1" lang="ja-JP" altLang="en-US" sz="24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717832" y="9395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6</a:t>
            </a:r>
            <a:endParaRPr kumimoji="1" lang="ja-JP" altLang="en-US" sz="2400" dirty="0"/>
          </a:p>
        </p:txBody>
      </p:sp>
      <p:sp>
        <p:nvSpPr>
          <p:cNvPr id="50" name="正方形/長方形 49"/>
          <p:cNvSpPr/>
          <p:nvPr/>
        </p:nvSpPr>
        <p:spPr>
          <a:xfrm rot="16200000">
            <a:off x="-3012109" y="5327243"/>
            <a:ext cx="784887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15640" y="893444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0</a:t>
            </a:r>
            <a:endParaRPr kumimoji="1" lang="ja-JP" altLang="en-US" sz="24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15640" y="788669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</a:t>
            </a:r>
            <a:endParaRPr kumimoji="1" lang="ja-JP" altLang="en-US" sz="2400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715640" y="682941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</a:t>
            </a:r>
            <a:endParaRPr kumimoji="1" lang="ja-JP" altLang="en-US" sz="24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15640" y="577928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3</a:t>
            </a:r>
            <a:endParaRPr kumimoji="1" lang="ja-JP" altLang="en-US" sz="2400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715640" y="472201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4</a:t>
            </a:r>
            <a:endParaRPr kumimoji="1" lang="ja-JP" altLang="en-US" sz="2400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15640" y="36718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5</a:t>
            </a:r>
            <a:endParaRPr kumimoji="1" lang="ja-JP" altLang="en-US" sz="2400" dirty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715640" y="261461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6</a:t>
            </a:r>
            <a:endParaRPr kumimoji="1" lang="ja-JP" altLang="en-US" sz="24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15640" y="1564477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7</a:t>
            </a:r>
            <a:endParaRPr kumimoji="1" lang="ja-JP" altLang="en-US" sz="2400" dirty="0"/>
          </a:p>
        </p:txBody>
      </p:sp>
      <p:sp>
        <p:nvSpPr>
          <p:cNvPr id="59" name="正方形/長方形 58"/>
          <p:cNvSpPr/>
          <p:nvPr/>
        </p:nvSpPr>
        <p:spPr>
          <a:xfrm>
            <a:off x="3976415" y="805355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60" name="テキスト ボックス 59"/>
          <p:cNvSpPr txBox="1"/>
          <p:nvPr/>
        </p:nvSpPr>
        <p:spPr>
          <a:xfrm rot="16200000">
            <a:off x="-950683" y="4970671"/>
            <a:ext cx="284481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Chi-Squared –log10 P</a:t>
            </a:r>
            <a:endParaRPr kumimoji="1" lang="ja-JP" altLang="en-US" sz="2400" dirty="0"/>
          </a:p>
        </p:txBody>
      </p:sp>
      <p:sp>
        <p:nvSpPr>
          <p:cNvPr id="61" name="正方形/長方形 60"/>
          <p:cNvSpPr/>
          <p:nvPr/>
        </p:nvSpPr>
        <p:spPr>
          <a:xfrm rot="16200000">
            <a:off x="8876260" y="4683353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12850026" y="10020455"/>
            <a:ext cx="405668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Chi-Squared expected –log10 P</a:t>
            </a:r>
            <a:endParaRPr kumimoji="1" lang="ja-JP" altLang="en-US" sz="2400" dirty="0"/>
          </a:p>
        </p:txBody>
      </p:sp>
      <p:sp>
        <p:nvSpPr>
          <p:cNvPr id="63" name="正方形/長方形 62"/>
          <p:cNvSpPr/>
          <p:nvPr/>
        </p:nvSpPr>
        <p:spPr>
          <a:xfrm>
            <a:off x="13521822" y="9599160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64" name="正方形/長方形 63"/>
          <p:cNvSpPr/>
          <p:nvPr/>
        </p:nvSpPr>
        <p:spPr>
          <a:xfrm>
            <a:off x="10588070" y="9365014"/>
            <a:ext cx="860718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10478875" y="9395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0</a:t>
            </a:r>
            <a:endParaRPr kumimoji="1" lang="ja-JP" altLang="en-US" sz="24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11868324" y="9395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1</a:t>
            </a:r>
            <a:endParaRPr kumimoji="1" lang="ja-JP" altLang="en-US" sz="24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3257772" y="9395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</a:t>
            </a:r>
            <a:endParaRPr kumimoji="1" lang="ja-JP" altLang="en-US" sz="24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4640078" y="9395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3</a:t>
            </a:r>
            <a:endParaRPr kumimoji="1" lang="ja-JP" altLang="en-US" sz="2400" dirty="0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6027143" y="9395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4</a:t>
            </a:r>
            <a:endParaRPr kumimoji="1" lang="ja-JP" altLang="en-US" sz="2400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7416592" y="9395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5</a:t>
            </a:r>
            <a:endParaRPr kumimoji="1" lang="ja-JP" altLang="en-US" sz="2400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8804842" y="93955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6</a:t>
            </a:r>
            <a:endParaRPr kumimoji="1" lang="ja-JP" altLang="en-US" sz="2400" dirty="0"/>
          </a:p>
        </p:txBody>
      </p:sp>
      <p:sp>
        <p:nvSpPr>
          <p:cNvPr id="72" name="正方形/長方形 71"/>
          <p:cNvSpPr/>
          <p:nvPr/>
        </p:nvSpPr>
        <p:spPr>
          <a:xfrm rot="16200000">
            <a:off x="6175486" y="4967450"/>
            <a:ext cx="825068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0031491" y="889385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0</a:t>
            </a:r>
            <a:endParaRPr kumimoji="1" lang="ja-JP" altLang="en-US" sz="2400" dirty="0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10031491" y="754372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1</a:t>
            </a:r>
            <a:endParaRPr kumimoji="1" lang="ja-JP" altLang="en-US" sz="24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0031491" y="6195959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</a:t>
            </a:r>
            <a:endParaRPr kumimoji="1" lang="ja-JP" altLang="en-US" sz="2400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10031491" y="484934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3</a:t>
            </a:r>
            <a:endParaRPr kumimoji="1" lang="ja-JP" altLang="en-US" sz="2400" dirty="0"/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10031491" y="350936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4</a:t>
            </a:r>
            <a:endParaRPr kumimoji="1" lang="ja-JP" altLang="en-US" sz="2400" dirty="0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0031491" y="21622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5</a:t>
            </a:r>
            <a:endParaRPr kumimoji="1" lang="ja-JP" altLang="en-US" sz="2400" dirty="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0031491" y="81314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6</a:t>
            </a:r>
            <a:endParaRPr kumimoji="1" lang="ja-JP" altLang="en-US" sz="2400" dirty="0"/>
          </a:p>
        </p:txBody>
      </p:sp>
      <p:sp>
        <p:nvSpPr>
          <p:cNvPr id="81" name="正方形/長方形 80"/>
          <p:cNvSpPr/>
          <p:nvPr/>
        </p:nvSpPr>
        <p:spPr>
          <a:xfrm>
            <a:off x="13058806" y="646469"/>
            <a:ext cx="2160240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82" name="テキスト ボックス 81"/>
          <p:cNvSpPr txBox="1"/>
          <p:nvPr/>
        </p:nvSpPr>
        <p:spPr>
          <a:xfrm rot="16200000">
            <a:off x="8170618" y="4970671"/>
            <a:ext cx="2844818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Chi-Squared –log10 P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49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 </dc:creator>
  <cp:lastModifiedBy> </cp:lastModifiedBy>
  <cp:revision>4</cp:revision>
  <dcterms:created xsi:type="dcterms:W3CDTF">2011-11-21T02:23:31Z</dcterms:created>
  <dcterms:modified xsi:type="dcterms:W3CDTF">2011-11-22T01:28:56Z</dcterms:modified>
</cp:coreProperties>
</file>