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79911209766925639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31.35</c:v>
                </c:pt>
                <c:pt idx="1">
                  <c:v>74.209999999999994</c:v>
                </c:pt>
                <c:pt idx="2">
                  <c:v>69.19</c:v>
                </c:pt>
                <c:pt idx="3">
                  <c:v>55.9</c:v>
                </c:pt>
                <c:pt idx="4">
                  <c:v>46.88</c:v>
                </c:pt>
                <c:pt idx="5">
                  <c:v>47.06</c:v>
                </c:pt>
                <c:pt idx="6">
                  <c:v>64.290000000000006</c:v>
                </c:pt>
                <c:pt idx="7">
                  <c:v>66.67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31.76</c:v>
                </c:pt>
                <c:pt idx="1">
                  <c:v>57.51</c:v>
                </c:pt>
                <c:pt idx="2">
                  <c:v>66.58</c:v>
                </c:pt>
                <c:pt idx="3">
                  <c:v>61.79</c:v>
                </c:pt>
                <c:pt idx="4">
                  <c:v>48.96</c:v>
                </c:pt>
                <c:pt idx="5">
                  <c:v>52.94</c:v>
                </c:pt>
                <c:pt idx="6">
                  <c:v>28.57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30.27</c:v>
                </c:pt>
                <c:pt idx="1">
                  <c:v>66.33</c:v>
                </c:pt>
                <c:pt idx="2">
                  <c:v>76.900000000000006</c:v>
                </c:pt>
                <c:pt idx="3">
                  <c:v>74.53</c:v>
                </c:pt>
                <c:pt idx="4">
                  <c:v>64.58</c:v>
                </c:pt>
                <c:pt idx="5">
                  <c:v>44.12</c:v>
                </c:pt>
                <c:pt idx="6">
                  <c:v>50</c:v>
                </c:pt>
                <c:pt idx="7">
                  <c:v>100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12.7</c:v>
                </c:pt>
                <c:pt idx="1">
                  <c:v>46.21</c:v>
                </c:pt>
                <c:pt idx="2">
                  <c:v>47.4</c:v>
                </c:pt>
                <c:pt idx="3">
                  <c:v>35.14</c:v>
                </c:pt>
                <c:pt idx="4">
                  <c:v>20.83</c:v>
                </c:pt>
                <c:pt idx="5">
                  <c:v>26.47</c:v>
                </c:pt>
                <c:pt idx="6">
                  <c:v>14.29</c:v>
                </c:pt>
                <c:pt idx="7">
                  <c:v>66.67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14.19</c:v>
                </c:pt>
                <c:pt idx="1">
                  <c:v>43.53</c:v>
                </c:pt>
                <c:pt idx="2">
                  <c:v>56.14</c:v>
                </c:pt>
                <c:pt idx="3">
                  <c:v>54.01</c:v>
                </c:pt>
                <c:pt idx="4">
                  <c:v>38.54</c:v>
                </c:pt>
                <c:pt idx="5">
                  <c:v>38.24</c:v>
                </c:pt>
                <c:pt idx="6">
                  <c:v>21.43</c:v>
                </c:pt>
                <c:pt idx="7">
                  <c:v>100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12.16</c:v>
                </c:pt>
                <c:pt idx="1">
                  <c:v>52.69</c:v>
                </c:pt>
                <c:pt idx="2">
                  <c:v>57.04</c:v>
                </c:pt>
                <c:pt idx="3">
                  <c:v>46.23</c:v>
                </c:pt>
                <c:pt idx="4">
                  <c:v>33.33</c:v>
                </c:pt>
                <c:pt idx="5">
                  <c:v>29.41</c:v>
                </c:pt>
                <c:pt idx="6">
                  <c:v>28.57</c:v>
                </c:pt>
                <c:pt idx="7">
                  <c:v>66.67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12.7</c:v>
                </c:pt>
                <c:pt idx="1">
                  <c:v>46.21</c:v>
                </c:pt>
                <c:pt idx="2">
                  <c:v>47.4</c:v>
                </c:pt>
                <c:pt idx="3">
                  <c:v>35.14</c:v>
                </c:pt>
                <c:pt idx="4">
                  <c:v>20.83</c:v>
                </c:pt>
                <c:pt idx="5">
                  <c:v>26.47</c:v>
                </c:pt>
                <c:pt idx="6">
                  <c:v>14.29</c:v>
                </c:pt>
                <c:pt idx="7">
                  <c:v>66.67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537920"/>
        <c:axId val="67548288"/>
        <c:axId val="67531648"/>
      </c:bar3DChart>
      <c:catAx>
        <c:axId val="67537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67548288"/>
        <c:crosses val="autoZero"/>
        <c:auto val="1"/>
        <c:lblAlgn val="ctr"/>
        <c:lblOffset val="100"/>
        <c:noMultiLvlLbl val="0"/>
      </c:catAx>
      <c:valAx>
        <c:axId val="67548288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7-mers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67537920"/>
        <c:crosses val="max"/>
        <c:crossBetween val="between"/>
      </c:valAx>
      <c:serAx>
        <c:axId val="6753164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754828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0.15148</cdr:x>
      <cdr:y>0.58979</cdr:y>
    </cdr:from>
    <cdr:to>
      <cdr:x>0.35591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10705" y="3443654"/>
          <a:ext cx="1752306" cy="16526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C345-98C6-457E-A087-6A345155BEA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1CA3-3CF6-4069-8913-E91D8B381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2012-01-31T10:03:13Z</dcterms:created>
  <dcterms:modified xsi:type="dcterms:W3CDTF">2013-02-20T22:51:05Z</dcterms:modified>
</cp:coreProperties>
</file>