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E7B77-B56B-4595-AF1D-B5B6A24F7666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9BAB0-4BFA-4AFF-80B4-80BD1A757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63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398772-A953-4A8B-B930-9C76137899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93DD-CA13-42DC-BCD8-3E14F0614E2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F15-19B1-45F6-9E05-3C3EFD805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25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93DD-CA13-42DC-BCD8-3E14F0614E2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F15-19B1-45F6-9E05-3C3EFD805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0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93DD-CA13-42DC-BCD8-3E14F0614E2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F15-19B1-45F6-9E05-3C3EFD805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93DD-CA13-42DC-BCD8-3E14F0614E2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F15-19B1-45F6-9E05-3C3EFD805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5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93DD-CA13-42DC-BCD8-3E14F0614E2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F15-19B1-45F6-9E05-3C3EFD805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8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93DD-CA13-42DC-BCD8-3E14F0614E2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F15-19B1-45F6-9E05-3C3EFD805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07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93DD-CA13-42DC-BCD8-3E14F0614E2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F15-19B1-45F6-9E05-3C3EFD805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5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93DD-CA13-42DC-BCD8-3E14F0614E2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F15-19B1-45F6-9E05-3C3EFD805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71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93DD-CA13-42DC-BCD8-3E14F0614E2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F15-19B1-45F6-9E05-3C3EFD805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64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93DD-CA13-42DC-BCD8-3E14F0614E2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F15-19B1-45F6-9E05-3C3EFD805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9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93DD-CA13-42DC-BCD8-3E14F0614E2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F15-19B1-45F6-9E05-3C3EFD805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393DD-CA13-42DC-BCD8-3E14F0614E2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06F15-19B1-45F6-9E05-3C3EFD805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71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lustering on gene list labelled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77" b="12257"/>
          <a:stretch>
            <a:fillRect/>
          </a:stretch>
        </p:blipFill>
        <p:spPr bwMode="auto">
          <a:xfrm>
            <a:off x="698500" y="23813"/>
            <a:ext cx="8050213" cy="585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4"/>
          <p:cNvSpPr txBox="1">
            <a:spLocks noChangeArrowheads="1"/>
          </p:cNvSpPr>
          <p:nvPr/>
        </p:nvSpPr>
        <p:spPr bwMode="auto">
          <a:xfrm rot="-5400000">
            <a:off x="1800225" y="6137275"/>
            <a:ext cx="781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CAF18</a:t>
            </a: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 rot="-5400000">
            <a:off x="3174207" y="6136481"/>
            <a:ext cx="781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CAF13</a:t>
            </a:r>
          </a:p>
        </p:txBody>
      </p:sp>
      <p:sp>
        <p:nvSpPr>
          <p:cNvPr id="4101" name="TextBox 6"/>
          <p:cNvSpPr txBox="1">
            <a:spLocks noChangeArrowheads="1"/>
          </p:cNvSpPr>
          <p:nvPr/>
        </p:nvSpPr>
        <p:spPr bwMode="auto">
          <a:xfrm rot="-5400000">
            <a:off x="3860800" y="6137275"/>
            <a:ext cx="781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CAF11</a:t>
            </a:r>
          </a:p>
        </p:txBody>
      </p:sp>
      <p:sp>
        <p:nvSpPr>
          <p:cNvPr id="4102" name="TextBox 7"/>
          <p:cNvSpPr txBox="1">
            <a:spLocks noChangeArrowheads="1"/>
          </p:cNvSpPr>
          <p:nvPr/>
        </p:nvSpPr>
        <p:spPr bwMode="auto">
          <a:xfrm rot="-5400000">
            <a:off x="4547394" y="6136481"/>
            <a:ext cx="781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CAF12</a:t>
            </a:r>
          </a:p>
        </p:txBody>
      </p:sp>
      <p:sp>
        <p:nvSpPr>
          <p:cNvPr id="4103" name="TextBox 8"/>
          <p:cNvSpPr txBox="1">
            <a:spLocks noChangeArrowheads="1"/>
          </p:cNvSpPr>
          <p:nvPr/>
        </p:nvSpPr>
        <p:spPr bwMode="auto">
          <a:xfrm rot="-5400000">
            <a:off x="5234782" y="6136481"/>
            <a:ext cx="781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CAF16</a:t>
            </a:r>
          </a:p>
        </p:txBody>
      </p:sp>
      <p:sp>
        <p:nvSpPr>
          <p:cNvPr id="4104" name="TextBox 9"/>
          <p:cNvSpPr txBox="1">
            <a:spLocks noChangeArrowheads="1"/>
          </p:cNvSpPr>
          <p:nvPr/>
        </p:nvSpPr>
        <p:spPr bwMode="auto">
          <a:xfrm rot="-5400000">
            <a:off x="5921375" y="6137275"/>
            <a:ext cx="781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CAF15</a:t>
            </a:r>
          </a:p>
        </p:txBody>
      </p:sp>
      <p:sp>
        <p:nvSpPr>
          <p:cNvPr id="4105" name="TextBox 10"/>
          <p:cNvSpPr txBox="1">
            <a:spLocks noChangeArrowheads="1"/>
          </p:cNvSpPr>
          <p:nvPr/>
        </p:nvSpPr>
        <p:spPr bwMode="auto">
          <a:xfrm rot="-5400000">
            <a:off x="6681787" y="5886451"/>
            <a:ext cx="6334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/>
            </a:r>
            <a:br>
              <a:rPr lang="en-US"/>
            </a:br>
            <a:r>
              <a:rPr lang="en-US"/>
              <a:t>SC3</a:t>
            </a:r>
          </a:p>
        </p:txBody>
      </p:sp>
      <p:sp>
        <p:nvSpPr>
          <p:cNvPr id="4106" name="TextBox 11"/>
          <p:cNvSpPr txBox="1">
            <a:spLocks noChangeArrowheads="1"/>
          </p:cNvSpPr>
          <p:nvPr/>
        </p:nvSpPr>
        <p:spPr bwMode="auto">
          <a:xfrm rot="-5400000">
            <a:off x="7420769" y="6011069"/>
            <a:ext cx="530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SC2</a:t>
            </a:r>
          </a:p>
        </p:txBody>
      </p:sp>
      <p:sp>
        <p:nvSpPr>
          <p:cNvPr id="4107" name="TextBox 12"/>
          <p:cNvSpPr txBox="1">
            <a:spLocks noChangeArrowheads="1"/>
          </p:cNvSpPr>
          <p:nvPr/>
        </p:nvSpPr>
        <p:spPr bwMode="auto">
          <a:xfrm rot="-5400000">
            <a:off x="7981950" y="6137275"/>
            <a:ext cx="781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CAF19</a:t>
            </a:r>
          </a:p>
        </p:txBody>
      </p:sp>
      <p:sp>
        <p:nvSpPr>
          <p:cNvPr id="4108" name="TextBox 13"/>
          <p:cNvSpPr txBox="1">
            <a:spLocks noChangeArrowheads="1"/>
          </p:cNvSpPr>
          <p:nvPr/>
        </p:nvSpPr>
        <p:spPr bwMode="auto">
          <a:xfrm rot="-5400000">
            <a:off x="2523331" y="6099969"/>
            <a:ext cx="708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HPNE</a:t>
            </a:r>
          </a:p>
        </p:txBody>
      </p:sp>
      <p:pic>
        <p:nvPicPr>
          <p:cNvPr id="4109" name="Picture 15" descr="Clustering on gene list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70" t="93204" r="2812" b="3065"/>
          <a:stretch>
            <a:fillRect/>
          </a:stretch>
        </p:blipFill>
        <p:spPr bwMode="auto">
          <a:xfrm>
            <a:off x="5448300" y="6600825"/>
            <a:ext cx="3695700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0" name="TextBox 16"/>
          <p:cNvSpPr txBox="1">
            <a:spLocks noChangeArrowheads="1"/>
          </p:cNvSpPr>
          <p:nvPr/>
        </p:nvSpPr>
        <p:spPr bwMode="auto">
          <a:xfrm>
            <a:off x="0" y="11113"/>
            <a:ext cx="1095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Table 1</a:t>
            </a:r>
          </a:p>
          <a:p>
            <a:pPr eaLnBrk="1" hangingPunct="1"/>
            <a:r>
              <a:rPr lang="en-US"/>
              <a:t>Gene list</a:t>
            </a:r>
          </a:p>
        </p:txBody>
      </p:sp>
    </p:spTree>
    <p:extLst>
      <p:ext uri="{BB962C8B-B14F-4D97-AF65-F5344CB8AC3E}">
        <p14:creationId xmlns:p14="http://schemas.microsoft.com/office/powerpoint/2010/main" val="2132492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Support</dc:creator>
  <cp:lastModifiedBy>Support</cp:lastModifiedBy>
  <cp:revision>1</cp:revision>
  <dcterms:created xsi:type="dcterms:W3CDTF">2012-07-26T21:36:44Z</dcterms:created>
  <dcterms:modified xsi:type="dcterms:W3CDTF">2012-07-26T21:37:36Z</dcterms:modified>
</cp:coreProperties>
</file>