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6858000" cy="9906000" type="A4"/>
  <p:notesSz cx="6858000" cy="9296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05" autoAdjust="0"/>
    <p:restoredTop sz="92953" autoAdjust="0"/>
  </p:normalViewPr>
  <p:slideViewPr>
    <p:cSldViewPr snapToGrid="0">
      <p:cViewPr>
        <p:scale>
          <a:sx n="226" d="100"/>
          <a:sy n="226" d="100"/>
        </p:scale>
        <p:origin x="1242" y="45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3576" y="-102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20C6F100-15FD-48EE-8F39-8F9D64AC585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EBCCDAE-2E2E-4982-9555-8F902EBBF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0" y="696913"/>
            <a:ext cx="24130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6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8A41A9-3BA3-4E30-9A14-61E42D3A75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A26E-E3B5-4904-8A73-ABC94EC0B4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3FF73-0862-41E2-9612-0E7A8ACFF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C369-FF36-4FF9-BD80-3B2572C96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B4F10-6900-4E85-9220-303AFC0859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FEA0-07CB-4407-94D8-E3C26928A4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E4091-2B8E-4A0C-9887-C18CFF659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FADC0-1968-4F08-8E90-B9A6C6180F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39421-19A7-4F56-A3E6-6E2A54EA2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F004E-61D7-4FFC-B5FE-2CBCCC19EB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4C7A4-4844-4668-8256-40F3868ED8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52B6-7E59-4EB1-8C65-FB0D5D4D0C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C6EE0C-8C99-4F54-B0C5-B52A91CC8A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468126" y="464054"/>
            <a:ext cx="2971800" cy="429768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3" name="Text Box 723"/>
          <p:cNvSpPr txBox="1">
            <a:spLocks noChangeArrowheads="1"/>
          </p:cNvSpPr>
          <p:nvPr/>
        </p:nvSpPr>
        <p:spPr bwMode="auto">
          <a:xfrm>
            <a:off x="522101" y="495476"/>
            <a:ext cx="29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b="1" dirty="0">
                <a:latin typeface="+mj-lt"/>
              </a:rPr>
              <a:t>A</a:t>
            </a:r>
          </a:p>
        </p:txBody>
      </p:sp>
      <p:sp>
        <p:nvSpPr>
          <p:cNvPr id="4" name="Text Box 723"/>
          <p:cNvSpPr txBox="1">
            <a:spLocks noChangeArrowheads="1"/>
          </p:cNvSpPr>
          <p:nvPr/>
        </p:nvSpPr>
        <p:spPr bwMode="auto">
          <a:xfrm>
            <a:off x="1983256" y="495476"/>
            <a:ext cx="29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b="1" dirty="0">
                <a:latin typeface="+mj-lt"/>
              </a:rPr>
              <a:t>B</a:t>
            </a:r>
          </a:p>
        </p:txBody>
      </p:sp>
      <p:sp>
        <p:nvSpPr>
          <p:cNvPr id="5" name="Text Box 723"/>
          <p:cNvSpPr txBox="1">
            <a:spLocks noChangeArrowheads="1"/>
          </p:cNvSpPr>
          <p:nvPr/>
        </p:nvSpPr>
        <p:spPr bwMode="auto">
          <a:xfrm>
            <a:off x="522101" y="1902579"/>
            <a:ext cx="29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b="1" dirty="0">
                <a:latin typeface="+mj-lt"/>
              </a:rPr>
              <a:t>C</a:t>
            </a:r>
          </a:p>
        </p:txBody>
      </p:sp>
      <p:sp>
        <p:nvSpPr>
          <p:cNvPr id="6" name="Text Box 723"/>
          <p:cNvSpPr txBox="1">
            <a:spLocks noChangeArrowheads="1"/>
          </p:cNvSpPr>
          <p:nvPr/>
        </p:nvSpPr>
        <p:spPr bwMode="auto">
          <a:xfrm>
            <a:off x="1983256" y="1902579"/>
            <a:ext cx="29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b="1" dirty="0">
                <a:latin typeface="+mj-lt"/>
              </a:rPr>
              <a:t>D</a:t>
            </a:r>
          </a:p>
        </p:txBody>
      </p:sp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1439809" y="1431637"/>
            <a:ext cx="3818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 dirty="0"/>
              <a:t>K70Q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2813177" y="1431637"/>
            <a:ext cx="4764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 dirty="0"/>
              <a:t>Q151Mc</a:t>
            </a:r>
          </a:p>
        </p:txBody>
      </p:sp>
      <p:sp>
        <p:nvSpPr>
          <p:cNvPr id="6159" name="TextBox 16"/>
          <p:cNvSpPr txBox="1">
            <a:spLocks noChangeArrowheads="1"/>
          </p:cNvSpPr>
          <p:nvPr/>
        </p:nvSpPr>
        <p:spPr bwMode="auto">
          <a:xfrm>
            <a:off x="1439809" y="2860678"/>
            <a:ext cx="3818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 dirty="0"/>
              <a:t>K70Q</a:t>
            </a:r>
          </a:p>
        </p:txBody>
      </p:sp>
      <p:sp>
        <p:nvSpPr>
          <p:cNvPr id="6162" name="TextBox 19"/>
          <p:cNvSpPr txBox="1">
            <a:spLocks noChangeArrowheads="1"/>
          </p:cNvSpPr>
          <p:nvPr/>
        </p:nvSpPr>
        <p:spPr bwMode="auto">
          <a:xfrm>
            <a:off x="1496077" y="4136453"/>
            <a:ext cx="3818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 dirty="0"/>
              <a:t>K70Q</a:t>
            </a:r>
          </a:p>
        </p:txBody>
      </p:sp>
      <p:sp>
        <p:nvSpPr>
          <p:cNvPr id="6166" name="TextBox 35"/>
          <p:cNvSpPr txBox="1">
            <a:spLocks noChangeArrowheads="1"/>
          </p:cNvSpPr>
          <p:nvPr/>
        </p:nvSpPr>
        <p:spPr bwMode="auto">
          <a:xfrm>
            <a:off x="1419780" y="3786502"/>
            <a:ext cx="4764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 dirty="0"/>
              <a:t>Q151Mc</a:t>
            </a:r>
          </a:p>
        </p:txBody>
      </p:sp>
      <p:sp>
        <p:nvSpPr>
          <p:cNvPr id="6168" name="TextBox 8"/>
          <p:cNvSpPr txBox="1">
            <a:spLocks noChangeArrowheads="1"/>
          </p:cNvSpPr>
          <p:nvPr/>
        </p:nvSpPr>
        <p:spPr bwMode="auto">
          <a:xfrm>
            <a:off x="1382726" y="672873"/>
            <a:ext cx="106792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dirty="0"/>
              <a:t>dATP incorporation</a:t>
            </a:r>
            <a:endParaRPr lang="en-US" sz="1000" dirty="0"/>
          </a:p>
        </p:txBody>
      </p:sp>
      <p:sp>
        <p:nvSpPr>
          <p:cNvPr id="7" name="Text Box 723"/>
          <p:cNvSpPr txBox="1">
            <a:spLocks noChangeArrowheads="1"/>
          </p:cNvSpPr>
          <p:nvPr/>
        </p:nvSpPr>
        <p:spPr bwMode="auto">
          <a:xfrm>
            <a:off x="522101" y="3350608"/>
            <a:ext cx="29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b="1" dirty="0">
                <a:latin typeface="+mj-lt"/>
              </a:rPr>
              <a:t>E</a:t>
            </a:r>
          </a:p>
        </p:txBody>
      </p:sp>
      <p:sp>
        <p:nvSpPr>
          <p:cNvPr id="8" name="Text Box 723"/>
          <p:cNvSpPr txBox="1">
            <a:spLocks noChangeArrowheads="1"/>
          </p:cNvSpPr>
          <p:nvPr/>
        </p:nvSpPr>
        <p:spPr bwMode="auto">
          <a:xfrm>
            <a:off x="1983256" y="3350608"/>
            <a:ext cx="27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b="1" dirty="0">
                <a:latin typeface="+mj-lt"/>
              </a:rPr>
              <a:t>F</a:t>
            </a:r>
          </a:p>
        </p:txBody>
      </p:sp>
      <p:sp>
        <p:nvSpPr>
          <p:cNvPr id="6170" name="TextBox 9"/>
          <p:cNvSpPr txBox="1">
            <a:spLocks noChangeArrowheads="1"/>
          </p:cNvSpPr>
          <p:nvPr/>
        </p:nvSpPr>
        <p:spPr bwMode="auto">
          <a:xfrm>
            <a:off x="1328126" y="2075488"/>
            <a:ext cx="11913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dirty="0" smtClean="0"/>
              <a:t>TFV-DP </a:t>
            </a:r>
            <a:r>
              <a:rPr lang="en-US" sz="800" dirty="0"/>
              <a:t>incorporation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247" y="3567035"/>
            <a:ext cx="1561213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5" name="Group 34"/>
          <p:cNvGrpSpPr/>
          <p:nvPr/>
        </p:nvGrpSpPr>
        <p:grpSpPr>
          <a:xfrm>
            <a:off x="1902986" y="3573547"/>
            <a:ext cx="1573840" cy="1097280"/>
            <a:chOff x="1902986" y="3573547"/>
            <a:chExt cx="1573840" cy="1097280"/>
          </a:xfrm>
        </p:grpSpPr>
        <p:grpSp>
          <p:nvGrpSpPr>
            <p:cNvPr id="34" name="Group 33"/>
            <p:cNvGrpSpPr/>
            <p:nvPr/>
          </p:nvGrpSpPr>
          <p:grpSpPr>
            <a:xfrm>
              <a:off x="2983551" y="3811073"/>
              <a:ext cx="493275" cy="759019"/>
              <a:chOff x="2983551" y="3811073"/>
              <a:chExt cx="493275" cy="759019"/>
            </a:xfrm>
          </p:grpSpPr>
          <p:sp>
            <p:nvSpPr>
              <p:cNvPr id="6164" name="TextBox 24"/>
              <p:cNvSpPr txBox="1">
                <a:spLocks noChangeArrowheads="1"/>
              </p:cNvSpPr>
              <p:nvPr/>
            </p:nvSpPr>
            <p:spPr bwMode="auto">
              <a:xfrm>
                <a:off x="3031734" y="3811073"/>
                <a:ext cx="381836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600" dirty="0"/>
                  <a:t>K70Q</a:t>
                </a:r>
              </a:p>
            </p:txBody>
          </p:sp>
          <p:sp>
            <p:nvSpPr>
              <p:cNvPr id="6165" name="TextBox 25"/>
              <p:cNvSpPr txBox="1">
                <a:spLocks noChangeArrowheads="1"/>
              </p:cNvSpPr>
              <p:nvPr/>
            </p:nvSpPr>
            <p:spPr bwMode="auto">
              <a:xfrm>
                <a:off x="2983551" y="4207136"/>
                <a:ext cx="47641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600" dirty="0"/>
                  <a:t>Q151Mc</a:t>
                </a:r>
              </a:p>
            </p:txBody>
          </p:sp>
          <p:sp>
            <p:nvSpPr>
              <p:cNvPr id="37" name="TextBox 36"/>
              <p:cNvSpPr txBox="1">
                <a:spLocks noChangeAspect="1"/>
              </p:cNvSpPr>
              <p:nvPr/>
            </p:nvSpPr>
            <p:spPr bwMode="auto">
              <a:xfrm>
                <a:off x="3155989" y="4337232"/>
                <a:ext cx="228702" cy="1938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700" dirty="0"/>
                  <a:t>//</a:t>
                </a:r>
              </a:p>
            </p:txBody>
          </p:sp>
          <p:cxnSp>
            <p:nvCxnSpPr>
              <p:cNvPr id="38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3283384" y="4432474"/>
                <a:ext cx="36576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" name="Straight Connector 23"/>
              <p:cNvCxnSpPr>
                <a:cxnSpLocks noChangeShapeType="1"/>
              </p:cNvCxnSpPr>
              <p:nvPr/>
            </p:nvCxnSpPr>
            <p:spPr bwMode="auto">
              <a:xfrm rot="16200000">
                <a:off x="3299125" y="4447663"/>
                <a:ext cx="37274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0" name="TextBox 39"/>
              <p:cNvSpPr txBox="1"/>
              <p:nvPr/>
            </p:nvSpPr>
            <p:spPr bwMode="auto">
              <a:xfrm>
                <a:off x="3153937" y="4416204"/>
                <a:ext cx="292068" cy="153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400" b="1" dirty="0">
                    <a:latin typeface="Arial Narrow" pitchFamily="34" charset="0"/>
                  </a:rPr>
                  <a:t>112.5</a:t>
                </a:r>
              </a:p>
            </p:txBody>
          </p:sp>
          <p:sp>
            <p:nvSpPr>
              <p:cNvPr id="43" name="TextBox 42"/>
              <p:cNvSpPr txBox="1">
                <a:spLocks noChangeAspect="1"/>
              </p:cNvSpPr>
              <p:nvPr/>
            </p:nvSpPr>
            <p:spPr bwMode="auto">
              <a:xfrm>
                <a:off x="3175460" y="4118571"/>
                <a:ext cx="228702" cy="1938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700" dirty="0"/>
                  <a:t>//</a:t>
                </a:r>
              </a:p>
            </p:txBody>
          </p:sp>
          <p:cxnSp>
            <p:nvCxnSpPr>
              <p:cNvPr id="45" name="Straight Connector 22"/>
              <p:cNvCxnSpPr>
                <a:cxnSpLocks noChangeShapeType="1"/>
              </p:cNvCxnSpPr>
              <p:nvPr/>
            </p:nvCxnSpPr>
            <p:spPr bwMode="auto">
              <a:xfrm>
                <a:off x="3303500" y="4216978"/>
                <a:ext cx="4431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6" name="TextBox 25"/>
              <p:cNvSpPr txBox="1">
                <a:spLocks noChangeArrowheads="1"/>
              </p:cNvSpPr>
              <p:nvPr/>
            </p:nvSpPr>
            <p:spPr bwMode="auto">
              <a:xfrm>
                <a:off x="3231246" y="4105189"/>
                <a:ext cx="24558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▼</a:t>
                </a:r>
              </a:p>
            </p:txBody>
          </p:sp>
        </p:grp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2986" y="3573547"/>
              <a:ext cx="1531240" cy="1097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160" name="TextBox 17"/>
          <p:cNvSpPr txBox="1">
            <a:spLocks noChangeArrowheads="1"/>
          </p:cNvSpPr>
          <p:nvPr/>
        </p:nvSpPr>
        <p:spPr bwMode="auto">
          <a:xfrm>
            <a:off x="2813177" y="2860678"/>
            <a:ext cx="4764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" dirty="0"/>
              <a:t>Q151Mc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5856" y="2180536"/>
            <a:ext cx="1545996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984" y="2180536"/>
            <a:ext cx="1551327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984" y="784428"/>
            <a:ext cx="1551327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35856" y="784428"/>
            <a:ext cx="1545996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/>
        </a:ln>
      </a:spPr>
      <a:bodyPr/>
      <a:lstStyle>
        <a:defPPr>
          <a:defRPr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6495</TotalTime>
  <Words>22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標準デザイン</vt:lpstr>
      <vt:lpstr>Slide 1</vt:lpstr>
    </vt:vector>
  </TitlesOfParts>
  <Company>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hachiya</dc:creator>
  <cp:lastModifiedBy>hachiyaa</cp:lastModifiedBy>
  <cp:revision>407</cp:revision>
  <dcterms:created xsi:type="dcterms:W3CDTF">2009-02-05T06:08:41Z</dcterms:created>
  <dcterms:modified xsi:type="dcterms:W3CDTF">2010-12-23T15:34:15Z</dcterms:modified>
</cp:coreProperties>
</file>