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704"/>
  </p:normalViewPr>
  <p:slideViewPr>
    <p:cSldViewPr>
      <p:cViewPr varScale="1">
        <p:scale>
          <a:sx n="90" d="100"/>
          <a:sy n="90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A9F9-FC6C-4386-B59D-3E03BEAD575B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296C-31A9-4AB8-B7BA-867F04E8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391400" y="6172200"/>
            <a:ext cx="1143000" cy="427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Figure S1A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8727" y="762000"/>
            <a:ext cx="9054353" cy="4787602"/>
            <a:chOff x="-118727" y="762000"/>
            <a:chExt cx="9054353" cy="4787602"/>
          </a:xfrm>
        </p:grpSpPr>
        <p:grpSp>
          <p:nvGrpSpPr>
            <p:cNvPr id="14" name="Group 13"/>
            <p:cNvGrpSpPr/>
            <p:nvPr/>
          </p:nvGrpSpPr>
          <p:grpSpPr>
            <a:xfrm>
              <a:off x="-118727" y="762000"/>
              <a:ext cx="8119672" cy="4787602"/>
              <a:chOff x="-118727" y="762000"/>
              <a:chExt cx="8119672" cy="478760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8727" y="762000"/>
                <a:ext cx="3088452" cy="219456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493" y="3352800"/>
                <a:ext cx="3088452" cy="219456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041" y="3355042"/>
                <a:ext cx="3088452" cy="219456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4224" y="762000"/>
                <a:ext cx="3088452" cy="219456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174" y="762000"/>
              <a:ext cx="3088452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5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391400" y="6172200"/>
            <a:ext cx="1143000" cy="427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Figure S1B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800997"/>
            <a:ext cx="9072504" cy="4732916"/>
            <a:chOff x="0" y="800997"/>
            <a:chExt cx="9072504" cy="47329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14444"/>
              <a:ext cx="3088452" cy="21945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026" y="800997"/>
              <a:ext cx="3088452" cy="2194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026" y="3334871"/>
              <a:ext cx="3088452" cy="2194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052" y="3339353"/>
              <a:ext cx="3088452" cy="219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052" y="805479"/>
              <a:ext cx="3088452" cy="21945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34871"/>
              <a:ext cx="3088452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391400" y="6172200"/>
            <a:ext cx="1143000" cy="427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Figure S1C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762000"/>
            <a:ext cx="9126071" cy="4861560"/>
            <a:chOff x="0" y="762000"/>
            <a:chExt cx="9126071" cy="48615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3088452" cy="21945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10" y="762000"/>
              <a:ext cx="3088452" cy="2194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10" y="3429000"/>
              <a:ext cx="3088452" cy="2194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19" y="3429000"/>
              <a:ext cx="3088452" cy="219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19" y="762000"/>
              <a:ext cx="3088452" cy="21945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3088452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96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391400" y="6172200"/>
            <a:ext cx="1143000" cy="427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Figure S1D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762000"/>
            <a:ext cx="9265357" cy="4709160"/>
            <a:chOff x="0" y="762000"/>
            <a:chExt cx="9265357" cy="4709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3088452" cy="21945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452" y="762000"/>
              <a:ext cx="3088452" cy="2194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498" y="3276600"/>
              <a:ext cx="3088452" cy="2194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36" y="3276600"/>
              <a:ext cx="3088452" cy="21945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04" y="762000"/>
              <a:ext cx="3088453" cy="21945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9" y="3276600"/>
              <a:ext cx="3088452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50926</TotalTime>
  <Words>8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Chemical Engineering, Texas A&amp;M University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</dc:title>
  <dc:creator>Administrator</dc:creator>
  <cp:lastModifiedBy>Arul Jayaraman</cp:lastModifiedBy>
  <cp:revision>48</cp:revision>
  <dcterms:created xsi:type="dcterms:W3CDTF">2014-12-29T13:13:45Z</dcterms:created>
  <dcterms:modified xsi:type="dcterms:W3CDTF">2018-01-08T11:54:39Z</dcterms:modified>
</cp:coreProperties>
</file>