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18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4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8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4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8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4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1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4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4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6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A5AE-FD61-4DF7-BEB1-1AD95C847C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C1AF-79D3-48FF-BB94-BAC8E967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"/>
            <a:ext cx="6516743" cy="2907037"/>
            <a:chOff x="0" y="-1"/>
            <a:chExt cx="6516743" cy="2907037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7000" contras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0031" y="492972"/>
              <a:ext cx="1160272" cy="172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AutoShape 149"/>
            <p:cNvSpPr>
              <a:spLocks noChangeArrowheads="1"/>
            </p:cNvSpPr>
            <p:nvPr/>
          </p:nvSpPr>
          <p:spPr bwMode="auto">
            <a:xfrm>
              <a:off x="3610031" y="355550"/>
              <a:ext cx="1111951" cy="92776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70303" y="499617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Control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70303" y="771806"/>
              <a:ext cx="16023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err="1" smtClean="0">
                  <a:latin typeface="Arial" panose="020B0604020202020204" pitchFamily="34" charset="0"/>
                  <a:cs typeface="Arial" pitchFamily="34" charset="0"/>
                </a:rPr>
                <a:t>Caspofungin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1.0µg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/ ml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70303" y="1049028"/>
              <a:ext cx="1746440" cy="213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err="1" smtClean="0">
                  <a:latin typeface="Arial" panose="020B0604020202020204" pitchFamily="34" charset="0"/>
                  <a:cs typeface="Arial" pitchFamily="34" charset="0"/>
                </a:rPr>
                <a:t>Caspofungin</a:t>
              </a:r>
              <a:r>
                <a:rPr lang="sv-SE" sz="800" b="1" dirty="0" smtClean="0">
                  <a:latin typeface="Arial" pitchFamily="34" charset="0"/>
                  <a:cs typeface="Arial" pitchFamily="34" charset="0"/>
                </a:rPr>
                <a:t> + 0.12M </a:t>
              </a:r>
              <a:r>
                <a:rPr lang="sv-SE" sz="800" b="1" dirty="0" err="1" smtClean="0">
                  <a:latin typeface="Arial" pitchFamily="34" charset="0"/>
                  <a:cs typeface="Arial" pitchFamily="34" charset="0"/>
                </a:rPr>
                <a:t>Sorbitol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70303" y="1353829"/>
              <a:ext cx="1613090" cy="222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err="1" smtClean="0">
                  <a:latin typeface="Arial" panose="020B0604020202020204" pitchFamily="34" charset="0"/>
                  <a:cs typeface="Arial" pitchFamily="34" charset="0"/>
                </a:rPr>
                <a:t>Caspofungin</a:t>
              </a:r>
              <a:r>
                <a:rPr lang="sv-SE" sz="800" b="1" dirty="0" smtClean="0">
                  <a:latin typeface="Arial" pitchFamily="34" charset="0"/>
                  <a:cs typeface="Arial" pitchFamily="34" charset="0"/>
                </a:rPr>
                <a:t> + 1.2M </a:t>
              </a:r>
              <a:r>
                <a:rPr lang="sv-SE" sz="800" b="1" dirty="0" err="1" smtClean="0">
                  <a:latin typeface="Arial" pitchFamily="34" charset="0"/>
                  <a:cs typeface="Arial" pitchFamily="34" charset="0"/>
                </a:rPr>
                <a:t>Sorbitol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70303" y="1695016"/>
              <a:ext cx="106605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0.12M </a:t>
              </a:r>
              <a:r>
                <a:rPr lang="sv-SE" sz="800" b="1" dirty="0" err="1" smtClean="0">
                  <a:latin typeface="Arial" pitchFamily="34" charset="0"/>
                  <a:cs typeface="Arial" pitchFamily="34" charset="0"/>
                </a:rPr>
                <a:t>Sorbitol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70303" y="1970776"/>
              <a:ext cx="106605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1.2M </a:t>
              </a:r>
              <a:r>
                <a:rPr lang="sv-SE" sz="800" b="1" dirty="0" err="1" smtClean="0">
                  <a:latin typeface="Arial" pitchFamily="34" charset="0"/>
                  <a:cs typeface="Arial" pitchFamily="34" charset="0"/>
                </a:rPr>
                <a:t>Sorbitol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228600"/>
              <a:ext cx="2987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800" b="1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82876" y="228600"/>
              <a:ext cx="2987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800" b="1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lum bright="-16000" contrast="3000"/>
            </a:blip>
            <a:srcRect/>
            <a:stretch>
              <a:fillRect/>
            </a:stretch>
          </p:blipFill>
          <p:spPr bwMode="auto">
            <a:xfrm>
              <a:off x="310257" y="487594"/>
              <a:ext cx="1160048" cy="2386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49"/>
            <p:cNvSpPr>
              <a:spLocks noChangeArrowheads="1"/>
            </p:cNvSpPr>
            <p:nvPr/>
          </p:nvSpPr>
          <p:spPr bwMode="auto">
            <a:xfrm>
              <a:off x="308001" y="358718"/>
              <a:ext cx="1111951" cy="92776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41818" y="512496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Control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41818" y="820993"/>
              <a:ext cx="18560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Amphotericin B 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1.0µg/ml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41818" y="1167592"/>
              <a:ext cx="25037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Amphotericin B 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1.0µg/ml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+ 0.03M KCl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41818" y="1481917"/>
              <a:ext cx="25037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Amphotericin B 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1.0µg/ml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+ 0.06M KCl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41818" y="1786717"/>
              <a:ext cx="25037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Amphotericin B 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1.0µg/ml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+ 0.15M KCl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41818" y="2081992"/>
              <a:ext cx="25037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Amphotericin B 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1.0µg/ml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+ 0.30M KCl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41818" y="2396317"/>
              <a:ext cx="25037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Amphotericin B 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1.0µg/ml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+ 0.45M KCl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41818" y="2691592"/>
              <a:ext cx="25037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Amphotericin B 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1.0µg/ml</a:t>
              </a:r>
              <a:r>
                <a:rPr lang="sv-SE" sz="800" b="1" dirty="0" smtClean="0">
                  <a:latin typeface="Arial" panose="020B0604020202020204" pitchFamily="34" charset="0"/>
                  <a:cs typeface="Arial" pitchFamily="34" charset="0"/>
                </a:rPr>
                <a:t>+ 0.60M KCl</a:t>
              </a:r>
              <a:endParaRPr lang="sv-SE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0" y="-1"/>
              <a:ext cx="1219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Additional</a:t>
              </a:r>
              <a:r>
                <a:rPr lang="sv-SE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file</a:t>
              </a:r>
              <a:r>
                <a:rPr lang="sv-SE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S4</a:t>
              </a:r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972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Gothenburg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Patrick Alao</dc:creator>
  <cp:lastModifiedBy>John Patrick Alao</cp:lastModifiedBy>
  <cp:revision>2</cp:revision>
  <dcterms:created xsi:type="dcterms:W3CDTF">2014-10-09T11:11:36Z</dcterms:created>
  <dcterms:modified xsi:type="dcterms:W3CDTF">2014-11-22T20:38:34Z</dcterms:modified>
</cp:coreProperties>
</file>