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46" d="100"/>
          <a:sy n="46" d="100"/>
        </p:scale>
        <p:origin x="52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0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8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9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3E3A-4353-43EA-B3C8-32395C8EAD99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18E3-CB0F-4D78-84AF-AC397BF9E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4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290" y="150668"/>
            <a:ext cx="8144741" cy="650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7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1" y="202622"/>
            <a:ext cx="6930736" cy="633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2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665" y="113867"/>
            <a:ext cx="8321111" cy="663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26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Stanley Zavorsky</dc:creator>
  <cp:lastModifiedBy>Gerald Stanley Zavorsky</cp:lastModifiedBy>
  <cp:revision>7</cp:revision>
  <dcterms:created xsi:type="dcterms:W3CDTF">2016-12-07T16:44:26Z</dcterms:created>
  <dcterms:modified xsi:type="dcterms:W3CDTF">2016-12-07T20:31:27Z</dcterms:modified>
</cp:coreProperties>
</file>