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0" y="228600"/>
            <a:ext cx="9144000" cy="5876925"/>
            <a:chOff x="0" y="228600"/>
            <a:chExt cx="9144000" cy="5876925"/>
          </a:xfrm>
        </p:grpSpPr>
        <p:grpSp>
          <p:nvGrpSpPr>
            <p:cNvPr id="3" name="Group 90"/>
            <p:cNvGrpSpPr>
              <a:grpSpLocks/>
            </p:cNvGrpSpPr>
            <p:nvPr/>
          </p:nvGrpSpPr>
          <p:grpSpPr bwMode="auto">
            <a:xfrm>
              <a:off x="0" y="228600"/>
              <a:ext cx="9144000" cy="5876925"/>
              <a:chOff x="0" y="228600"/>
              <a:chExt cx="9144000" cy="5876925"/>
            </a:xfrm>
          </p:grpSpPr>
          <p:pic>
            <p:nvPicPr>
              <p:cNvPr id="2073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228600"/>
                <a:ext cx="9144000" cy="5681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74" name="TextBox 3"/>
              <p:cNvSpPr txBox="1">
                <a:spLocks noChangeArrowheads="1"/>
              </p:cNvSpPr>
              <p:nvPr/>
            </p:nvSpPr>
            <p:spPr bwMode="auto">
              <a:xfrm>
                <a:off x="1447800" y="2597150"/>
                <a:ext cx="6072188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 dirty="0">
                    <a:latin typeface="Calibri" pitchFamily="34" charset="0"/>
                  </a:rPr>
                  <a:t>  1	             2                          3                       4                        5</a:t>
                </a:r>
                <a:endParaRPr lang="en-IN" b="1" dirty="0">
                  <a:latin typeface="Calibri" pitchFamily="34" charset="0"/>
                </a:endParaRPr>
              </a:p>
            </p:txBody>
          </p:sp>
          <p:sp>
            <p:nvSpPr>
              <p:cNvPr id="2075" name="TextBox 5"/>
              <p:cNvSpPr txBox="1">
                <a:spLocks noChangeArrowheads="1"/>
              </p:cNvSpPr>
              <p:nvPr/>
            </p:nvSpPr>
            <p:spPr bwMode="auto">
              <a:xfrm>
                <a:off x="1447800" y="5576888"/>
                <a:ext cx="6137275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1">
                    <a:latin typeface="Calibri" pitchFamily="34" charset="0"/>
                  </a:rPr>
                  <a:t>  6	             7                        8                       9                        10</a:t>
                </a:r>
                <a:endParaRPr lang="en-IN" b="1">
                  <a:latin typeface="Calibri" pitchFamily="34" charset="0"/>
                </a:endParaRPr>
              </a:p>
            </p:txBody>
          </p:sp>
          <p:pic>
            <p:nvPicPr>
              <p:cNvPr id="2076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271838"/>
                <a:ext cx="1219200" cy="2833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43" name="Straight Connector 242"/>
              <p:cNvCxnSpPr/>
              <p:nvPr/>
            </p:nvCxnSpPr>
            <p:spPr bwMode="auto">
              <a:xfrm>
                <a:off x="3119438" y="1066800"/>
                <a:ext cx="157162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 bwMode="auto">
              <a:xfrm>
                <a:off x="1600200" y="1905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 bwMode="auto">
              <a:xfrm>
                <a:off x="1600200" y="762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 bwMode="auto">
              <a:xfrm>
                <a:off x="1600200" y="1524000"/>
                <a:ext cx="157163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 bwMode="auto">
              <a:xfrm>
                <a:off x="1600200" y="12192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 bwMode="auto">
              <a:xfrm>
                <a:off x="1600200" y="2133600"/>
                <a:ext cx="157163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 bwMode="auto">
              <a:xfrm>
                <a:off x="1600200" y="2438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 bwMode="auto">
              <a:xfrm>
                <a:off x="1600200" y="9906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 bwMode="auto">
              <a:xfrm>
                <a:off x="3124200" y="1905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 bwMode="auto">
              <a:xfrm>
                <a:off x="3124200" y="2286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87" name="TextBox 313"/>
              <p:cNvSpPr txBox="1">
                <a:spLocks noChangeArrowheads="1"/>
              </p:cNvSpPr>
              <p:nvPr/>
            </p:nvSpPr>
            <p:spPr bwMode="auto">
              <a:xfrm>
                <a:off x="1676400" y="1066800"/>
                <a:ext cx="96837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–A2</a:t>
                </a:r>
              </a:p>
            </p:txBody>
          </p:sp>
          <p:sp>
            <p:nvSpPr>
              <p:cNvPr id="2088" name="TextBox 314"/>
              <p:cNvSpPr txBox="1">
                <a:spLocks noChangeArrowheads="1"/>
              </p:cNvSpPr>
              <p:nvPr/>
            </p:nvSpPr>
            <p:spPr bwMode="auto">
              <a:xfrm>
                <a:off x="1676400" y="2286000"/>
                <a:ext cx="941388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-C1</a:t>
                </a:r>
              </a:p>
            </p:txBody>
          </p:sp>
          <p:sp>
            <p:nvSpPr>
              <p:cNvPr id="2089" name="TextBox 315"/>
              <p:cNvSpPr txBox="1">
                <a:spLocks noChangeArrowheads="1"/>
              </p:cNvSpPr>
              <p:nvPr/>
            </p:nvSpPr>
            <p:spPr bwMode="auto">
              <a:xfrm>
                <a:off x="1676400" y="1981200"/>
                <a:ext cx="10668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–C2</a:t>
                </a:r>
              </a:p>
            </p:txBody>
          </p:sp>
          <p:sp>
            <p:nvSpPr>
              <p:cNvPr id="2090" name="TextBox 316"/>
              <p:cNvSpPr txBox="1">
                <a:spLocks noChangeArrowheads="1"/>
              </p:cNvSpPr>
              <p:nvPr/>
            </p:nvSpPr>
            <p:spPr bwMode="auto">
              <a:xfrm>
                <a:off x="1676400" y="1371600"/>
                <a:ext cx="93345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-B1</a:t>
                </a:r>
              </a:p>
            </p:txBody>
          </p:sp>
          <p:sp>
            <p:nvSpPr>
              <p:cNvPr id="2091" name="TextBox 317"/>
              <p:cNvSpPr txBox="1">
                <a:spLocks noChangeArrowheads="1"/>
              </p:cNvSpPr>
              <p:nvPr/>
            </p:nvSpPr>
            <p:spPr bwMode="auto">
              <a:xfrm>
                <a:off x="1676400" y="1752600"/>
                <a:ext cx="9763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-A1</a:t>
                </a:r>
              </a:p>
            </p:txBody>
          </p:sp>
          <p:sp>
            <p:nvSpPr>
              <p:cNvPr id="2092" name="TextBox 318"/>
              <p:cNvSpPr txBox="1">
                <a:spLocks noChangeArrowheads="1"/>
              </p:cNvSpPr>
              <p:nvPr/>
            </p:nvSpPr>
            <p:spPr bwMode="auto">
              <a:xfrm>
                <a:off x="1676400" y="838200"/>
                <a:ext cx="96837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–C3</a:t>
                </a:r>
              </a:p>
            </p:txBody>
          </p:sp>
          <p:sp>
            <p:nvSpPr>
              <p:cNvPr id="2093" name="TextBox 319"/>
              <p:cNvSpPr txBox="1">
                <a:spLocks noChangeArrowheads="1"/>
              </p:cNvSpPr>
              <p:nvPr/>
            </p:nvSpPr>
            <p:spPr bwMode="auto">
              <a:xfrm>
                <a:off x="1676400" y="609600"/>
                <a:ext cx="968375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–A3</a:t>
                </a:r>
              </a:p>
            </p:txBody>
          </p:sp>
          <p:sp>
            <p:nvSpPr>
              <p:cNvPr id="2094" name="TextBox 314"/>
              <p:cNvSpPr txBox="1">
                <a:spLocks noChangeArrowheads="1"/>
              </p:cNvSpPr>
              <p:nvPr/>
            </p:nvSpPr>
            <p:spPr bwMode="auto">
              <a:xfrm>
                <a:off x="3200400" y="1752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–B2</a:t>
                </a:r>
              </a:p>
            </p:txBody>
          </p:sp>
          <p:sp>
            <p:nvSpPr>
              <p:cNvPr id="2095" name="TextBox 314"/>
              <p:cNvSpPr txBox="1">
                <a:spLocks noChangeArrowheads="1"/>
              </p:cNvSpPr>
              <p:nvPr/>
            </p:nvSpPr>
            <p:spPr bwMode="auto">
              <a:xfrm>
                <a:off x="3200400" y="2133600"/>
                <a:ext cx="10668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–A4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3124200" y="13716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3119438" y="838200"/>
                <a:ext cx="157162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4572000" y="2286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4572000" y="1905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4572000" y="914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5938838" y="4799013"/>
                <a:ext cx="157162" cy="15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4572000" y="6858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4572000" y="4572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6019800" y="14478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6019800" y="12192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6019800" y="914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07" name="TextBox 314"/>
              <p:cNvSpPr txBox="1">
                <a:spLocks noChangeArrowheads="1"/>
              </p:cNvSpPr>
              <p:nvPr/>
            </p:nvSpPr>
            <p:spPr bwMode="auto">
              <a:xfrm>
                <a:off x="3200400" y="9144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–B3</a:t>
                </a:r>
              </a:p>
            </p:txBody>
          </p:sp>
          <p:sp>
            <p:nvSpPr>
              <p:cNvPr id="2108" name="TextBox 314"/>
              <p:cNvSpPr txBox="1">
                <a:spLocks noChangeArrowheads="1"/>
              </p:cNvSpPr>
              <p:nvPr/>
            </p:nvSpPr>
            <p:spPr bwMode="auto">
              <a:xfrm>
                <a:off x="3200400" y="12192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–C4</a:t>
                </a:r>
              </a:p>
            </p:txBody>
          </p:sp>
          <p:sp>
            <p:nvSpPr>
              <p:cNvPr id="2109" name="TextBox 314"/>
              <p:cNvSpPr txBox="1">
                <a:spLocks noChangeArrowheads="1"/>
              </p:cNvSpPr>
              <p:nvPr/>
            </p:nvSpPr>
            <p:spPr bwMode="auto">
              <a:xfrm>
                <a:off x="3200400" y="6858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–A5</a:t>
                </a:r>
              </a:p>
            </p:txBody>
          </p:sp>
          <p:sp>
            <p:nvSpPr>
              <p:cNvPr id="2110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2133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–C5</a:t>
                </a:r>
              </a:p>
            </p:txBody>
          </p:sp>
          <p:sp>
            <p:nvSpPr>
              <p:cNvPr id="2111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1752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–B4</a:t>
                </a:r>
              </a:p>
            </p:txBody>
          </p:sp>
          <p:sp>
            <p:nvSpPr>
              <p:cNvPr id="2112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7620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–B5</a:t>
                </a:r>
              </a:p>
            </p:txBody>
          </p:sp>
          <p:sp>
            <p:nvSpPr>
              <p:cNvPr id="2113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5334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–B6</a:t>
                </a:r>
              </a:p>
            </p:txBody>
          </p:sp>
          <p:sp>
            <p:nvSpPr>
              <p:cNvPr id="2114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3048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–B7</a:t>
                </a:r>
              </a:p>
            </p:txBody>
          </p:sp>
          <p:sp>
            <p:nvSpPr>
              <p:cNvPr id="2115" name="TextBox 314"/>
              <p:cNvSpPr txBox="1">
                <a:spLocks noChangeArrowheads="1"/>
              </p:cNvSpPr>
              <p:nvPr/>
            </p:nvSpPr>
            <p:spPr bwMode="auto">
              <a:xfrm>
                <a:off x="6096000" y="12954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–B8</a:t>
                </a:r>
              </a:p>
            </p:txBody>
          </p:sp>
          <p:sp>
            <p:nvSpPr>
              <p:cNvPr id="2116" name="TextBox 314"/>
              <p:cNvSpPr txBox="1">
                <a:spLocks noChangeArrowheads="1"/>
              </p:cNvSpPr>
              <p:nvPr/>
            </p:nvSpPr>
            <p:spPr bwMode="auto">
              <a:xfrm>
                <a:off x="6096000" y="10668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–B9</a:t>
                </a:r>
              </a:p>
            </p:txBody>
          </p:sp>
          <p:sp>
            <p:nvSpPr>
              <p:cNvPr id="2117" name="TextBox 314"/>
              <p:cNvSpPr txBox="1">
                <a:spLocks noChangeArrowheads="1"/>
              </p:cNvSpPr>
              <p:nvPr/>
            </p:nvSpPr>
            <p:spPr bwMode="auto">
              <a:xfrm>
                <a:off x="6096000" y="7620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–A6</a:t>
                </a: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>
                <a:off x="3200400" y="36576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3200400" y="38862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3200400" y="41148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3200400" y="4724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3200400" y="4953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3200400" y="5105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auto">
              <a:xfrm>
                <a:off x="3200400" y="5334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>
                <a:off x="7315200" y="1143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26" name="TextBox 314"/>
              <p:cNvSpPr txBox="1">
                <a:spLocks noChangeArrowheads="1"/>
              </p:cNvSpPr>
              <p:nvPr/>
            </p:nvSpPr>
            <p:spPr bwMode="auto">
              <a:xfrm>
                <a:off x="7391400" y="990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–C6</a:t>
                </a:r>
              </a:p>
            </p:txBody>
          </p:sp>
          <p:sp>
            <p:nvSpPr>
              <p:cNvPr id="2127" name="TextBox 314"/>
              <p:cNvSpPr txBox="1">
                <a:spLocks noChangeArrowheads="1"/>
              </p:cNvSpPr>
              <p:nvPr/>
            </p:nvSpPr>
            <p:spPr bwMode="auto">
              <a:xfrm>
                <a:off x="3276600" y="5181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–B10</a:t>
                </a:r>
              </a:p>
            </p:txBody>
          </p:sp>
          <p:sp>
            <p:nvSpPr>
              <p:cNvPr id="2128" name="TextBox 314"/>
              <p:cNvSpPr txBox="1">
                <a:spLocks noChangeArrowheads="1"/>
              </p:cNvSpPr>
              <p:nvPr/>
            </p:nvSpPr>
            <p:spPr bwMode="auto">
              <a:xfrm>
                <a:off x="3276600" y="49530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–C8</a:t>
                </a:r>
              </a:p>
            </p:txBody>
          </p:sp>
          <p:sp>
            <p:nvSpPr>
              <p:cNvPr id="2129" name="TextBox 314"/>
              <p:cNvSpPr txBox="1">
                <a:spLocks noChangeArrowheads="1"/>
              </p:cNvSpPr>
              <p:nvPr/>
            </p:nvSpPr>
            <p:spPr bwMode="auto">
              <a:xfrm>
                <a:off x="3276600" y="4800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–C9</a:t>
                </a:r>
              </a:p>
            </p:txBody>
          </p:sp>
          <p:sp>
            <p:nvSpPr>
              <p:cNvPr id="2130" name="TextBox 314"/>
              <p:cNvSpPr txBox="1">
                <a:spLocks noChangeArrowheads="1"/>
              </p:cNvSpPr>
              <p:nvPr/>
            </p:nvSpPr>
            <p:spPr bwMode="auto">
              <a:xfrm>
                <a:off x="3276600" y="45720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–C10</a:t>
                </a:r>
              </a:p>
            </p:txBody>
          </p:sp>
          <p:sp>
            <p:nvSpPr>
              <p:cNvPr id="2131" name="TextBox 314"/>
              <p:cNvSpPr txBox="1">
                <a:spLocks noChangeArrowheads="1"/>
              </p:cNvSpPr>
              <p:nvPr/>
            </p:nvSpPr>
            <p:spPr bwMode="auto">
              <a:xfrm>
                <a:off x="3276600" y="39624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–B11</a:t>
                </a:r>
              </a:p>
            </p:txBody>
          </p:sp>
          <p:sp>
            <p:nvSpPr>
              <p:cNvPr id="2132" name="TextBox 314"/>
              <p:cNvSpPr txBox="1">
                <a:spLocks noChangeArrowheads="1"/>
              </p:cNvSpPr>
              <p:nvPr/>
            </p:nvSpPr>
            <p:spPr bwMode="auto">
              <a:xfrm>
                <a:off x="3276600" y="37338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–B12</a:t>
                </a:r>
              </a:p>
            </p:txBody>
          </p:sp>
          <p:sp>
            <p:nvSpPr>
              <p:cNvPr id="2133" name="TextBox 314"/>
              <p:cNvSpPr txBox="1">
                <a:spLocks noChangeArrowheads="1"/>
              </p:cNvSpPr>
              <p:nvPr/>
            </p:nvSpPr>
            <p:spPr bwMode="auto">
              <a:xfrm>
                <a:off x="3276600" y="35052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–C11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>
                <a:off x="7391400" y="51816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5943600" y="41148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5943600" y="4572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>
                <a:off x="5943600" y="44196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4567238" y="4191000"/>
                <a:ext cx="157162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>
                <a:off x="4572000" y="46482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4572000" y="50292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41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–C12</a:t>
                </a:r>
              </a:p>
            </p:txBody>
          </p:sp>
          <p:sp>
            <p:nvSpPr>
              <p:cNvPr id="2142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44958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–C13</a:t>
                </a:r>
              </a:p>
            </p:txBody>
          </p:sp>
          <p:sp>
            <p:nvSpPr>
              <p:cNvPr id="2143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4038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–A8</a:t>
                </a:r>
              </a:p>
            </p:txBody>
          </p:sp>
          <p:sp>
            <p:nvSpPr>
              <p:cNvPr id="2144" name="TextBox 314"/>
              <p:cNvSpPr txBox="1">
                <a:spLocks noChangeArrowheads="1"/>
              </p:cNvSpPr>
              <p:nvPr/>
            </p:nvSpPr>
            <p:spPr bwMode="auto">
              <a:xfrm>
                <a:off x="6019800" y="46482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–B13</a:t>
                </a:r>
              </a:p>
            </p:txBody>
          </p:sp>
          <p:sp>
            <p:nvSpPr>
              <p:cNvPr id="2145" name="TextBox 314"/>
              <p:cNvSpPr txBox="1">
                <a:spLocks noChangeArrowheads="1"/>
              </p:cNvSpPr>
              <p:nvPr/>
            </p:nvSpPr>
            <p:spPr bwMode="auto">
              <a:xfrm>
                <a:off x="6019800" y="4419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–B14</a:t>
                </a:r>
              </a:p>
            </p:txBody>
          </p:sp>
          <p:sp>
            <p:nvSpPr>
              <p:cNvPr id="2146" name="TextBox 314"/>
              <p:cNvSpPr txBox="1">
                <a:spLocks noChangeArrowheads="1"/>
              </p:cNvSpPr>
              <p:nvPr/>
            </p:nvSpPr>
            <p:spPr bwMode="auto">
              <a:xfrm>
                <a:off x="6019800" y="42672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–B15</a:t>
                </a:r>
              </a:p>
            </p:txBody>
          </p:sp>
          <p:sp>
            <p:nvSpPr>
              <p:cNvPr id="2147" name="TextBox 314"/>
              <p:cNvSpPr txBox="1">
                <a:spLocks noChangeArrowheads="1"/>
              </p:cNvSpPr>
              <p:nvPr/>
            </p:nvSpPr>
            <p:spPr bwMode="auto">
              <a:xfrm>
                <a:off x="6019800" y="39624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–C14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7391400" y="37338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 bwMode="auto">
              <a:xfrm>
                <a:off x="7391400" y="4343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 bwMode="auto">
              <a:xfrm>
                <a:off x="7391400" y="4953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 bwMode="auto">
              <a:xfrm>
                <a:off x="5943600" y="3962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52" name="TextBox 314"/>
              <p:cNvSpPr txBox="1">
                <a:spLocks noChangeArrowheads="1"/>
              </p:cNvSpPr>
              <p:nvPr/>
            </p:nvSpPr>
            <p:spPr bwMode="auto">
              <a:xfrm>
                <a:off x="6019800" y="38100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–B16</a:t>
                </a:r>
              </a:p>
            </p:txBody>
          </p:sp>
          <p:sp>
            <p:nvSpPr>
              <p:cNvPr id="2153" name="TextBox 314"/>
              <p:cNvSpPr txBox="1">
                <a:spLocks noChangeArrowheads="1"/>
              </p:cNvSpPr>
              <p:nvPr/>
            </p:nvSpPr>
            <p:spPr bwMode="auto">
              <a:xfrm>
                <a:off x="7467600" y="50292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–B17</a:t>
                </a:r>
              </a:p>
            </p:txBody>
          </p:sp>
          <p:sp>
            <p:nvSpPr>
              <p:cNvPr id="2154" name="TextBox 314"/>
              <p:cNvSpPr txBox="1">
                <a:spLocks noChangeArrowheads="1"/>
              </p:cNvSpPr>
              <p:nvPr/>
            </p:nvSpPr>
            <p:spPr bwMode="auto">
              <a:xfrm>
                <a:off x="7467600" y="4800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–B18</a:t>
                </a:r>
              </a:p>
            </p:txBody>
          </p:sp>
          <p:sp>
            <p:nvSpPr>
              <p:cNvPr id="2155" name="TextBox 314"/>
              <p:cNvSpPr txBox="1">
                <a:spLocks noChangeArrowheads="1"/>
              </p:cNvSpPr>
              <p:nvPr/>
            </p:nvSpPr>
            <p:spPr bwMode="auto">
              <a:xfrm>
                <a:off x="7467600" y="41910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SbNFY –B19</a:t>
                </a:r>
              </a:p>
            </p:txBody>
          </p:sp>
          <p:sp>
            <p:nvSpPr>
              <p:cNvPr id="2156" name="TextBox 314"/>
              <p:cNvSpPr txBox="1">
                <a:spLocks noChangeArrowheads="1"/>
              </p:cNvSpPr>
              <p:nvPr/>
            </p:nvSpPr>
            <p:spPr bwMode="auto">
              <a:xfrm>
                <a:off x="7467600" y="35814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–C15</a:t>
                </a:r>
              </a:p>
            </p:txBody>
          </p:sp>
          <p:cxnSp>
            <p:nvCxnSpPr>
              <p:cNvPr id="87" name="Straight Connector 86"/>
              <p:cNvCxnSpPr/>
              <p:nvPr/>
            </p:nvCxnSpPr>
            <p:spPr bwMode="auto">
              <a:xfrm>
                <a:off x="1600200" y="38100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 bwMode="auto">
              <a:xfrm>
                <a:off x="4572000" y="4343400"/>
                <a:ext cx="157163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59" name="TextBox 314"/>
              <p:cNvSpPr txBox="1">
                <a:spLocks noChangeArrowheads="1"/>
              </p:cNvSpPr>
              <p:nvPr/>
            </p:nvSpPr>
            <p:spPr bwMode="auto">
              <a:xfrm>
                <a:off x="4648200" y="41910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SbNFY –A7</a:t>
                </a:r>
              </a:p>
            </p:txBody>
          </p:sp>
          <p:sp>
            <p:nvSpPr>
              <p:cNvPr id="2160" name="TextBox 314"/>
              <p:cNvSpPr txBox="1">
                <a:spLocks noChangeArrowheads="1"/>
              </p:cNvSpPr>
              <p:nvPr/>
            </p:nvSpPr>
            <p:spPr bwMode="auto">
              <a:xfrm>
                <a:off x="1676400" y="3657600"/>
                <a:ext cx="1143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IN" sz="12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SbNFY –C7</a:t>
                </a:r>
              </a:p>
            </p:txBody>
          </p:sp>
        </p:grpSp>
        <p:cxnSp>
          <p:nvCxnSpPr>
            <p:cNvPr id="94" name="Straight Connector 93"/>
            <p:cNvCxnSpPr/>
            <p:nvPr/>
          </p:nvCxnSpPr>
          <p:spPr>
            <a:xfrm flipV="1">
              <a:off x="1600200" y="838200"/>
              <a:ext cx="1524000" cy="381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2091" idx="1"/>
            </p:cNvCxnSpPr>
            <p:nvPr/>
          </p:nvCxnSpPr>
          <p:spPr>
            <a:xfrm rot="10800000" flipH="1" flipV="1">
              <a:off x="1676400" y="1890713"/>
              <a:ext cx="1524000" cy="3952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" name="Group 102"/>
            <p:cNvGrpSpPr>
              <a:grpSpLocks/>
            </p:cNvGrpSpPr>
            <p:nvPr/>
          </p:nvGrpSpPr>
          <p:grpSpPr bwMode="auto">
            <a:xfrm>
              <a:off x="4267200" y="685800"/>
              <a:ext cx="229394" cy="1220788"/>
              <a:chOff x="2437606" y="2971800"/>
              <a:chExt cx="229394" cy="458788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>
                <a:off x="2209603" y="3200400"/>
                <a:ext cx="457594" cy="158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439194" y="2971800"/>
                <a:ext cx="246062" cy="179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2439194" y="3428798"/>
                <a:ext cx="246062" cy="179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Straight Connector 103"/>
            <p:cNvCxnSpPr>
              <a:endCxn id="2144" idx="1"/>
            </p:cNvCxnSpPr>
            <p:nvPr/>
          </p:nvCxnSpPr>
          <p:spPr>
            <a:xfrm>
              <a:off x="1600200" y="2438400"/>
              <a:ext cx="4419600" cy="23479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Group 105"/>
            <p:cNvGrpSpPr>
              <a:grpSpLocks/>
            </p:cNvGrpSpPr>
            <p:nvPr/>
          </p:nvGrpSpPr>
          <p:grpSpPr bwMode="auto">
            <a:xfrm>
              <a:off x="2971800" y="3657600"/>
              <a:ext cx="153194" cy="228600"/>
              <a:chOff x="2437606" y="2971800"/>
              <a:chExt cx="229394" cy="458788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2209401" y="3200005"/>
                <a:ext cx="458788" cy="237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2437606" y="2971800"/>
                <a:ext cx="25673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2437606" y="3430588"/>
                <a:ext cx="25673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Straight Connector 109"/>
            <p:cNvCxnSpPr/>
            <p:nvPr/>
          </p:nvCxnSpPr>
          <p:spPr>
            <a:xfrm rot="10800000" flipH="1" flipV="1">
              <a:off x="3276600" y="1357313"/>
              <a:ext cx="76200" cy="36099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>
              <a:off x="5219700" y="1943100"/>
              <a:ext cx="2971800" cy="13716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4114800" y="5029200"/>
              <a:ext cx="45720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117"/>
            <p:cNvGrpSpPr>
              <a:grpSpLocks/>
            </p:cNvGrpSpPr>
            <p:nvPr/>
          </p:nvGrpSpPr>
          <p:grpSpPr bwMode="auto">
            <a:xfrm>
              <a:off x="7162006" y="4343400"/>
              <a:ext cx="153194" cy="609600"/>
              <a:chOff x="2437606" y="2971800"/>
              <a:chExt cx="229394" cy="458788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 rot="5400000">
                <a:off x="2196332" y="3186932"/>
                <a:ext cx="456398" cy="28526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2410269" y="2971800"/>
                <a:ext cx="256731" cy="119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>
                <a:off x="2410269" y="3429394"/>
                <a:ext cx="256731" cy="1194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Straight Connector 121"/>
            <p:cNvCxnSpPr>
              <a:stCxn id="2116" idx="1"/>
              <a:endCxn id="2153" idx="1"/>
            </p:cNvCxnSpPr>
            <p:nvPr/>
          </p:nvCxnSpPr>
          <p:spPr>
            <a:xfrm rot="10800000" flipH="1" flipV="1">
              <a:off x="6096000" y="1204913"/>
              <a:ext cx="1371600" cy="39624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1676400" y="1066800"/>
              <a:ext cx="1524000" cy="457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1" name="TextBox 112"/>
          <p:cNvSpPr txBox="1">
            <a:spLocks noChangeArrowheads="1"/>
          </p:cNvSpPr>
          <p:nvPr/>
        </p:nvSpPr>
        <p:spPr bwMode="auto">
          <a:xfrm>
            <a:off x="3048000" y="6172200"/>
            <a:ext cx="2566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IN" sz="1200" b="1" dirty="0" smtClean="0">
                <a:latin typeface="Times New Roman" pitchFamily="18" charset="0"/>
                <a:cs typeface="Times New Roman" pitchFamily="18" charset="0"/>
              </a:rPr>
              <a:t>S6 </a:t>
            </a:r>
            <a:r>
              <a:rPr lang="en-IN" sz="1200" b="1" dirty="0" smtClean="0">
                <a:latin typeface="Times New Roman" pitchFamily="18" charset="0"/>
                <a:cs typeface="Times New Roman" pitchFamily="18" charset="0"/>
              </a:rPr>
              <a:t>Fig. </a:t>
            </a:r>
            <a:r>
              <a:rPr lang="en-IN" sz="1200" dirty="0" smtClean="0">
                <a:latin typeface="Times New Roman" pitchFamily="18" charset="0"/>
                <a:cs typeface="Times New Roman" pitchFamily="18" charset="0"/>
              </a:rPr>
              <a:t>Gene duplications </a:t>
            </a:r>
            <a:r>
              <a:rPr lang="en-IN" sz="1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1200" dirty="0" err="1" smtClean="0">
                <a:latin typeface="Times New Roman" pitchFamily="18" charset="0"/>
                <a:cs typeface="Times New Roman" pitchFamily="18" charset="0"/>
              </a:rPr>
              <a:t>SbNFYs</a:t>
            </a:r>
            <a:endParaRPr lang="en-IN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137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NAGARAJ</dc:creator>
  <cp:lastModifiedBy>NAGARAJU</cp:lastModifiedBy>
  <cp:revision>4</cp:revision>
  <dcterms:created xsi:type="dcterms:W3CDTF">2006-08-16T00:00:00Z</dcterms:created>
  <dcterms:modified xsi:type="dcterms:W3CDTF">2019-08-30T08:12:17Z</dcterms:modified>
</cp:coreProperties>
</file>