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9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9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1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6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5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5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9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1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D7B1D-A4A7-47D3-BE9F-56F4E0DCD66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164C-C268-47B1-9C1A-3A5B117D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4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15056" y="1808524"/>
            <a:ext cx="9001687" cy="3267076"/>
            <a:chOff x="1815056" y="1808524"/>
            <a:chExt cx="9001687" cy="326707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056" y="1808525"/>
              <a:ext cx="4486275" cy="326707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0468" y="1808524"/>
              <a:ext cx="4486275" cy="326707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5852157" y="1941341"/>
              <a:ext cx="378833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23842" y="1941341"/>
              <a:ext cx="378833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1485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Weinstein, John</dc:creator>
  <cp:lastModifiedBy>Weinstein, John</cp:lastModifiedBy>
  <cp:revision>6</cp:revision>
  <dcterms:created xsi:type="dcterms:W3CDTF">2018-01-12T16:30:48Z</dcterms:created>
  <dcterms:modified xsi:type="dcterms:W3CDTF">2018-01-16T16:04:57Z</dcterms:modified>
</cp:coreProperties>
</file>