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704"/>
  </p:normalViewPr>
  <p:slideViewPr>
    <p:cSldViewPr>
      <p:cViewPr varScale="1">
        <p:scale>
          <a:sx n="90" d="100"/>
          <a:sy n="90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kohli\Desktop\Paper%20draft\April%202016\B-Gal%20for%20hilA%20and%20invF-%20Li_%20NK%20edi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hilA!$I$45:$I$48</c:f>
                <c:numCache>
                  <c:formatCode>General</c:formatCode>
                  <c:ptCount val="4"/>
                  <c:pt idx="0">
                    <c:v>0.105048798784856</c:v>
                  </c:pt>
                  <c:pt idx="1">
                    <c:v>0.155529698612006</c:v>
                  </c:pt>
                  <c:pt idx="2">
                    <c:v>0.463807872640894</c:v>
                  </c:pt>
                  <c:pt idx="3">
                    <c:v>1.1371603454235</c:v>
                  </c:pt>
                </c:numCache>
              </c:numRef>
            </c:plus>
            <c:minus>
              <c:numRef>
                <c:f>hilA!$I$45:$I$48</c:f>
                <c:numCache>
                  <c:formatCode>General</c:formatCode>
                  <c:ptCount val="4"/>
                  <c:pt idx="0">
                    <c:v>0.105048798784856</c:v>
                  </c:pt>
                  <c:pt idx="1">
                    <c:v>0.155529698612006</c:v>
                  </c:pt>
                  <c:pt idx="2">
                    <c:v>0.463807872640894</c:v>
                  </c:pt>
                  <c:pt idx="3">
                    <c:v>1.1371603454235</c:v>
                  </c:pt>
                </c:numCache>
              </c:numRef>
            </c:minus>
          </c:errBars>
          <c:cat>
            <c:strRef>
              <c:f>hilA!$A$45:$A$48</c:f>
              <c:strCache>
                <c:ptCount val="4"/>
                <c:pt idx="0">
                  <c:v>Tryptamine</c:v>
                </c:pt>
                <c:pt idx="1">
                  <c:v>Indole-3-acetic acid</c:v>
                </c:pt>
                <c:pt idx="2">
                  <c:v>Indole-3-pyruvic acid</c:v>
                </c:pt>
                <c:pt idx="3">
                  <c:v>Indole</c:v>
                </c:pt>
              </c:strCache>
            </c:strRef>
          </c:cat>
          <c:val>
            <c:numRef>
              <c:f>hilA!$H$45:$H$48</c:f>
              <c:numCache>
                <c:formatCode>0.00</c:formatCode>
                <c:ptCount val="4"/>
                <c:pt idx="0">
                  <c:v>1.344754833920823</c:v>
                </c:pt>
                <c:pt idx="1">
                  <c:v>1.47378851205285</c:v>
                </c:pt>
                <c:pt idx="2">
                  <c:v>3.015945555856145</c:v>
                </c:pt>
                <c:pt idx="3">
                  <c:v>22.84789785330464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1712784"/>
        <c:axId val="-171836384"/>
      </c:barChart>
      <c:catAx>
        <c:axId val="-17171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71836384"/>
        <c:crosses val="autoZero"/>
        <c:auto val="1"/>
        <c:lblAlgn val="ctr"/>
        <c:lblOffset val="100"/>
        <c:noMultiLvlLbl val="0"/>
      </c:catAx>
      <c:valAx>
        <c:axId val="-171836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Fold decrease in </a:t>
                </a:r>
                <a:r>
                  <a:rPr lang="en-US" b="1" i="1"/>
                  <a:t>hilA</a:t>
                </a:r>
                <a:r>
                  <a:rPr lang="en-US" b="1"/>
                  <a:t> expression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-171712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15200" y="6096000"/>
            <a:ext cx="1600200" cy="50323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Figure S5</a:t>
            </a: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90000"/>
              </p:ext>
            </p:extLst>
          </p:nvPr>
        </p:nvGraphicFramePr>
        <p:xfrm>
          <a:off x="2209800" y="1981200"/>
          <a:ext cx="5105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42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50926</TotalTime>
  <Words>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Chemical Engineering, Texas A&amp;M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</dc:title>
  <dc:creator>Administrator</dc:creator>
  <cp:lastModifiedBy>Arul Jayaraman</cp:lastModifiedBy>
  <cp:revision>48</cp:revision>
  <dcterms:created xsi:type="dcterms:W3CDTF">2014-12-29T13:13:45Z</dcterms:created>
  <dcterms:modified xsi:type="dcterms:W3CDTF">2018-01-08T11:56:28Z</dcterms:modified>
</cp:coreProperties>
</file>