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0819-9A2A-4877-9AAD-2E8AFEF619F9}" type="datetimeFigureOut">
              <a:rPr lang="en-US" smtClean="0"/>
              <a:pPr/>
              <a:t>7/16/2015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7257-14AF-4150-A181-FD5B4CC8135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w final fig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0"/>
            <a:ext cx="4648200" cy="3114294"/>
          </a:xfrm>
          <a:prstGeom prst="rect">
            <a:avLst/>
          </a:prstGeom>
        </p:spPr>
      </p:pic>
      <p:pic>
        <p:nvPicPr>
          <p:cNvPr id="3" name="Picture 2" descr="splice varian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124200"/>
            <a:ext cx="4648200" cy="1440942"/>
          </a:xfrm>
          <a:prstGeom prst="rect">
            <a:avLst/>
          </a:prstGeom>
        </p:spPr>
      </p:pic>
      <p:pic>
        <p:nvPicPr>
          <p:cNvPr id="4" name="Picture 3" descr="rice protein struc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572000"/>
            <a:ext cx="4648200" cy="3486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8128337"/>
            <a:ext cx="586740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S7 Fig.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Gene structure, splice variants and domain organization of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Oryza sativa FLZ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family.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(A) Gene structure of 29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O. sativa FLZ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showing exon, intron and UTR organization. (B) Alternative transcripts of 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O. sativa FLZ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.(C) Domain organization of 33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O. sativa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FLZ proteins.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16230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6600" y="457200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 Laxmi-203</dc:creator>
  <cp:lastModifiedBy>Dr.A Laxmi-203</cp:lastModifiedBy>
  <cp:revision>2</cp:revision>
  <dcterms:created xsi:type="dcterms:W3CDTF">2015-07-04T15:00:43Z</dcterms:created>
  <dcterms:modified xsi:type="dcterms:W3CDTF">2015-07-16T11:22:48Z</dcterms:modified>
</cp:coreProperties>
</file>