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3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5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7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0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8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2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9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8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B793-6EA9-44CB-94D3-85141B4DF299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F428-61C4-44F8-8866-BAFE9BE44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//upload.wikimedia.org/wikipedia/commons/9/9a/Clotrimazole.png" TargetMode="External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5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hyperlink" Target="http://en.wikipedia.org/wiki/File:Nystatin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19.png"/><Relationship Id="rId5" Type="http://schemas.openxmlformats.org/officeDocument/2006/relationships/hyperlink" Target="//upload.wikimedia.org/wikipedia/commons/7/78/Amphotericin_B-skeletal.svg" TargetMode="External"/><Relationship Id="rId15" Type="http://schemas.openxmlformats.org/officeDocument/2006/relationships/image" Target="../media/image12.png"/><Relationship Id="rId23" Type="http://schemas.openxmlformats.org/officeDocument/2006/relationships/hyperlink" Target="http://en.wikipedia.org/wiki/File:Leptomycin_B.svg" TargetMode="External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4340226"/>
            <a:ext cx="1949450" cy="71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" y="5105400"/>
            <a:ext cx="942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Antimycin A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3333750"/>
            <a:ext cx="1085850" cy="65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" y="4041962"/>
            <a:ext cx="942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Anisomycin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2" descr="Actinomycin D from Streptomyces sp., ~98% (HPLC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" y="331945"/>
            <a:ext cx="1486599" cy="120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0500" y="1603665"/>
            <a:ext cx="1130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 smtClean="0">
                <a:latin typeface="Arial" pitchFamily="34" charset="0"/>
                <a:cs typeface="Arial" pitchFamily="34" charset="0"/>
              </a:rPr>
              <a:t>Actinomycin</a:t>
            </a:r>
            <a:r>
              <a:rPr lang="sv-SE" sz="1000" b="1" dirty="0" smtClean="0">
                <a:latin typeface="Arial" pitchFamily="34" charset="0"/>
                <a:cs typeface="Arial" pitchFamily="34" charset="0"/>
              </a:rPr>
              <a:t> D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File:Amphotericin B-skeletal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905000"/>
            <a:ext cx="2743200" cy="137502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0500" y="2895600"/>
            <a:ext cx="1162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Amphotericin B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>
            <a:lum/>
          </a:blip>
          <a:srcRect/>
          <a:stretch>
            <a:fillRect/>
          </a:stretch>
        </p:blipFill>
        <p:spPr bwMode="auto">
          <a:xfrm>
            <a:off x="209550" y="5403851"/>
            <a:ext cx="2958621" cy="236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90500" y="7648575"/>
            <a:ext cx="1095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Bleomycin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 cstate="print">
            <a:lum/>
          </a:blip>
          <a:srcRect/>
          <a:stretch>
            <a:fillRect/>
          </a:stretch>
        </p:blipFill>
        <p:spPr bwMode="auto">
          <a:xfrm>
            <a:off x="431801" y="8053746"/>
            <a:ext cx="870695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90500" y="8831104"/>
            <a:ext cx="10390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Camptothecin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9" cstate="print">
            <a:lum/>
          </a:blip>
          <a:srcRect/>
          <a:stretch>
            <a:fillRect/>
          </a:stretch>
        </p:blipFill>
        <p:spPr bwMode="auto">
          <a:xfrm>
            <a:off x="3156697" y="2728354"/>
            <a:ext cx="466724" cy="37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2969856" y="3154559"/>
            <a:ext cx="724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Cisplatin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0" cstate="print">
            <a:lum/>
          </a:blip>
          <a:srcRect/>
          <a:stretch>
            <a:fillRect/>
          </a:stretch>
        </p:blipFill>
        <p:spPr bwMode="auto">
          <a:xfrm>
            <a:off x="2777937" y="1977092"/>
            <a:ext cx="1143001" cy="40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2969856" y="2411737"/>
            <a:ext cx="9877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Carbendazim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1" cstate="print">
            <a:lum/>
          </a:blip>
          <a:srcRect/>
          <a:stretch>
            <a:fillRect/>
          </a:stretch>
        </p:blipFill>
        <p:spPr bwMode="auto">
          <a:xfrm>
            <a:off x="2580342" y="3494742"/>
            <a:ext cx="1250950" cy="9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602303" y="4539504"/>
            <a:ext cx="1095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Doxorubicin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0" descr="Caspofungin diacetate ≥97% (HPLC)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968" y="82169"/>
            <a:ext cx="2012856" cy="18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6033" y="1632715"/>
            <a:ext cx="973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Caspofungin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-1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sv-S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sv-SE" sz="10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000" b="1" smtClean="0">
                <a:latin typeface="Arial" panose="020B0604020202020204" pitchFamily="34" charset="0"/>
                <a:cs typeface="Arial" panose="020B0604020202020204" pitchFamily="34" charset="0"/>
              </a:rPr>
              <a:t>S4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6" descr="File:Clotrimazole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01322" y="3398803"/>
            <a:ext cx="693644" cy="616706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498553" y="4041962"/>
            <a:ext cx="973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Clotrimazole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15" cstate="print">
            <a:lum/>
          </a:blip>
          <a:srcRect/>
          <a:stretch>
            <a:fillRect/>
          </a:stretch>
        </p:blipFill>
        <p:spPr bwMode="auto">
          <a:xfrm>
            <a:off x="3399541" y="5119594"/>
            <a:ext cx="1429010" cy="113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3529629" y="6126816"/>
            <a:ext cx="504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G418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16" cstate="print">
            <a:lum/>
          </a:blip>
          <a:srcRect/>
          <a:stretch>
            <a:fillRect/>
          </a:stretch>
        </p:blipFill>
        <p:spPr bwMode="auto">
          <a:xfrm>
            <a:off x="2825376" y="6465982"/>
            <a:ext cx="482600" cy="383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2601445" y="6912350"/>
            <a:ext cx="1028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Hydroxyurea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17" cstate="print">
            <a:lum/>
          </a:blip>
          <a:srcRect/>
          <a:stretch>
            <a:fillRect/>
          </a:stretch>
        </p:blipFill>
        <p:spPr bwMode="auto">
          <a:xfrm>
            <a:off x="2372845" y="7535583"/>
            <a:ext cx="1362075" cy="108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2496670" y="8831104"/>
            <a:ext cx="1095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Hygromycin B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18" cstate="print">
            <a:lum/>
          </a:blip>
          <a:srcRect/>
          <a:stretch>
            <a:fillRect/>
          </a:stretch>
        </p:blipFill>
        <p:spPr bwMode="auto">
          <a:xfrm>
            <a:off x="4235076" y="198344"/>
            <a:ext cx="1161678" cy="100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5409363" y="1026692"/>
            <a:ext cx="10102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Latrunculin B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 descr="http://www.sigmaaldrich.com/large/structureimages/25/mfcd00036825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57488" y="2458078"/>
            <a:ext cx="1703781" cy="123258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4586568" y="3678332"/>
            <a:ext cx="942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Nigericin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8" descr="http://upload.wikimedia.org/wikipedia/commons/thumb/a/a7/Nystatin.png/300px-Nystatin.pn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785195" y="3866607"/>
            <a:ext cx="2965043" cy="1482522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4424083" y="4965327"/>
            <a:ext cx="1162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Nystatin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 descr="http://www.sigmaaldrich.com/large/structureimages/02/mfcd00077402.pn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300196" y="5381812"/>
            <a:ext cx="1139825" cy="1350904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5323494" y="6721725"/>
            <a:ext cx="10476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dirty="0" smtClean="0">
                <a:latin typeface="Arial" pitchFamily="34" charset="0"/>
                <a:cs typeface="Arial" pitchFamily="34" charset="0"/>
              </a:rPr>
              <a:t>Staurosporine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6" descr="http://upload.wikimedia.org/wikipedia/commons/thumb/b/b0/Leptomycin_B.svg/200px-Leptomycin_B.svg.png">
            <a:hlinkClick r:id="rId23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7" y="1235251"/>
            <a:ext cx="2263514" cy="87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4988629" y="2057261"/>
            <a:ext cx="1197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err="1" smtClean="0">
                <a:latin typeface="Arial" pitchFamily="34" charset="0"/>
                <a:cs typeface="Arial" pitchFamily="34" charset="0"/>
              </a:rPr>
              <a:t>Leptomycin</a:t>
            </a:r>
            <a:r>
              <a:rPr lang="sv-SE" sz="1000" b="1" dirty="0" smtClean="0">
                <a:latin typeface="Arial" pitchFamily="34" charset="0"/>
                <a:cs typeface="Arial" pitchFamily="34" charset="0"/>
              </a:rPr>
              <a:t> B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03541" y="8831847"/>
            <a:ext cx="973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b="1" dirty="0" smtClean="0">
                <a:latin typeface="Arial" pitchFamily="34" charset="0"/>
                <a:cs typeface="Arial" pitchFamily="34" charset="0"/>
              </a:rPr>
              <a:t>Tunicamycin</a:t>
            </a:r>
            <a:endParaRPr lang="sv-SE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4" descr="http://www.sigmaaldrich.com/large/structureimages/09/mfcd00065709.pn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437343" y="6960062"/>
            <a:ext cx="1882775" cy="17379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325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Gothenburg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Patrick Alao</dc:creator>
  <cp:lastModifiedBy>John Patrick Alao</cp:lastModifiedBy>
  <cp:revision>2</cp:revision>
  <dcterms:created xsi:type="dcterms:W3CDTF">2014-10-15T13:48:17Z</dcterms:created>
  <dcterms:modified xsi:type="dcterms:W3CDTF">2014-10-15T13:49:14Z</dcterms:modified>
</cp:coreProperties>
</file>