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user\Desktop\Newyeast\Todd_Ram_paper\figures\S7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40"/>
      <c:rotY val="50"/>
      <c:depthPercent val="17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460599334073281E-2"/>
          <c:y val="2.12071778140294E-2"/>
          <c:w val="0.80244173140954522"/>
          <c:h val="0.81076672104404557"/>
        </c:manualLayout>
      </c:layout>
      <c:bar3DChart>
        <c:barDir val="col"/>
        <c:grouping val="standard"/>
        <c:varyColors val="0"/>
        <c:ser>
          <c:idx val="0"/>
          <c:order val="0"/>
          <c:tx>
            <c:v>S.ce-S.ba</c:v>
          </c:tx>
          <c:invertIfNegative val="0"/>
          <c:val>
            <c:numRef>
              <c:f>across_genomes_8!$B$2:$B$9</c:f>
              <c:numCache>
                <c:formatCode>General</c:formatCode>
                <c:ptCount val="8"/>
                <c:pt idx="0">
                  <c:v>57.13</c:v>
                </c:pt>
                <c:pt idx="1">
                  <c:v>79.349999999999994</c:v>
                </c:pt>
                <c:pt idx="2">
                  <c:v>51.28</c:v>
                </c:pt>
                <c:pt idx="3">
                  <c:v>31.14</c:v>
                </c:pt>
                <c:pt idx="4">
                  <c:v>29.29</c:v>
                </c:pt>
                <c:pt idx="5">
                  <c:v>47.73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v>S.ce-S.mi</c:v>
          </c:tx>
          <c:invertIfNegative val="0"/>
          <c:val>
            <c:numRef>
              <c:f>across_genomes_8!$C$2:$C$9</c:f>
              <c:numCache>
                <c:formatCode>General</c:formatCode>
                <c:ptCount val="8"/>
                <c:pt idx="0">
                  <c:v>88.8</c:v>
                </c:pt>
                <c:pt idx="1">
                  <c:v>61.41</c:v>
                </c:pt>
                <c:pt idx="2">
                  <c:v>0.75</c:v>
                </c:pt>
                <c:pt idx="3">
                  <c:v>0.06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v>S.ce-S.pa</c:v>
          </c:tx>
          <c:invertIfNegative val="0"/>
          <c:val>
            <c:numRef>
              <c:f>across_genomes_8!$D$2:$D$9</c:f>
              <c:numCache>
                <c:formatCode>General</c:formatCode>
                <c:ptCount val="8"/>
                <c:pt idx="0">
                  <c:v>30.19</c:v>
                </c:pt>
                <c:pt idx="1">
                  <c:v>78.72</c:v>
                </c:pt>
                <c:pt idx="2">
                  <c:v>77.64</c:v>
                </c:pt>
                <c:pt idx="3">
                  <c:v>42.42</c:v>
                </c:pt>
                <c:pt idx="4">
                  <c:v>31.82</c:v>
                </c:pt>
                <c:pt idx="5">
                  <c:v>43.18</c:v>
                </c:pt>
                <c:pt idx="6">
                  <c:v>0</c:v>
                </c:pt>
                <c:pt idx="7">
                  <c:v>100</c:v>
                </c:pt>
              </c:numCache>
            </c:numRef>
          </c:val>
        </c:ser>
        <c:ser>
          <c:idx val="3"/>
          <c:order val="3"/>
          <c:tx>
            <c:v>S.ce-S.ba-S.mi</c:v>
          </c:tx>
          <c:invertIfNegative val="0"/>
          <c:val>
            <c:numRef>
              <c:f>across_genomes_8!$E$2:$E$9</c:f>
              <c:numCache>
                <c:formatCode>General</c:formatCode>
                <c:ptCount val="8"/>
                <c:pt idx="0">
                  <c:v>54.72</c:v>
                </c:pt>
                <c:pt idx="1">
                  <c:v>51.13</c:v>
                </c:pt>
                <c:pt idx="2">
                  <c:v>0.4</c:v>
                </c:pt>
                <c:pt idx="3">
                  <c:v>0.06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4"/>
          <c:order val="4"/>
          <c:tx>
            <c:v>S.ce-S.mi-S.pa</c:v>
          </c:tx>
          <c:invertIfNegative val="0"/>
          <c:val>
            <c:numRef>
              <c:f>across_genomes_8!$F$2:$F$9</c:f>
              <c:numCache>
                <c:formatCode>General</c:formatCode>
                <c:ptCount val="8"/>
                <c:pt idx="0">
                  <c:v>28.98</c:v>
                </c:pt>
                <c:pt idx="1">
                  <c:v>44.08</c:v>
                </c:pt>
                <c:pt idx="2">
                  <c:v>0.49</c:v>
                </c:pt>
                <c:pt idx="3">
                  <c:v>0.06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5"/>
          <c:order val="5"/>
          <c:tx>
            <c:v>S.ce-S.ba-S.pa</c:v>
          </c:tx>
          <c:invertIfNegative val="0"/>
          <c:val>
            <c:numRef>
              <c:f>across_genomes_8!$G$2:$G$9</c:f>
              <c:numCache>
                <c:formatCode>General</c:formatCode>
                <c:ptCount val="8"/>
                <c:pt idx="0">
                  <c:v>22.78</c:v>
                </c:pt>
                <c:pt idx="1">
                  <c:v>64.59</c:v>
                </c:pt>
                <c:pt idx="2">
                  <c:v>45.69</c:v>
                </c:pt>
                <c:pt idx="3">
                  <c:v>22.1</c:v>
                </c:pt>
                <c:pt idx="4">
                  <c:v>19.7</c:v>
                </c:pt>
                <c:pt idx="5">
                  <c:v>29.55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6"/>
          <c:order val="6"/>
          <c:tx>
            <c:v>All species</c:v>
          </c:tx>
          <c:invertIfNegative val="0"/>
          <c:val>
            <c:numRef>
              <c:f>across_genomes_8!$H$2:$H$9</c:f>
              <c:numCache>
                <c:formatCode>General</c:formatCode>
                <c:ptCount val="8"/>
                <c:pt idx="0">
                  <c:v>54.72</c:v>
                </c:pt>
                <c:pt idx="1">
                  <c:v>51.13</c:v>
                </c:pt>
                <c:pt idx="2">
                  <c:v>0.4</c:v>
                </c:pt>
                <c:pt idx="3">
                  <c:v>0.06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2950400"/>
        <c:axId val="62960768"/>
        <c:axId val="62944128"/>
      </c:bar3DChart>
      <c:catAx>
        <c:axId val="629504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Rank by decreasing fold enrichment score</a:t>
                </a:r>
              </a:p>
            </c:rich>
          </c:tx>
          <c:layout>
            <c:manualLayout>
              <c:xMode val="edge"/>
              <c:yMode val="edge"/>
              <c:x val="7.4486732443683187E-2"/>
              <c:y val="0.7187005947258225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crossAx val="62960768"/>
        <c:crosses val="autoZero"/>
        <c:auto val="1"/>
        <c:lblAlgn val="ctr"/>
        <c:lblOffset val="100"/>
        <c:noMultiLvlLbl val="0"/>
      </c:catAx>
      <c:valAx>
        <c:axId val="62960768"/>
        <c:scaling>
          <c:orientation val="minMax"/>
        </c:scaling>
        <c:delete val="0"/>
        <c:axPos val="r"/>
        <c:maj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Percentage of identical 8-mers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#,##0;\-#,##0" sourceLinked="0"/>
        <c:majorTickMark val="out"/>
        <c:minorTickMark val="none"/>
        <c:tickLblPos val="nextTo"/>
        <c:crossAx val="62950400"/>
        <c:crosses val="max"/>
        <c:crossBetween val="between"/>
      </c:valAx>
      <c:serAx>
        <c:axId val="62944128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Yeast species compared</a:t>
                </a:r>
              </a:p>
            </c:rich>
          </c:tx>
          <c:layout>
            <c:manualLayout>
              <c:xMode val="edge"/>
              <c:yMode val="edge"/>
              <c:x val="0.59988161302256782"/>
              <c:y val="0.8069796577222300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2960768"/>
        <c:crosses val="autoZero"/>
        <c:tickLblSkip val="1"/>
        <c:tickMarkSkip val="1"/>
      </c:ser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0.15462</cdr:x>
      <cdr:y>0.59815</cdr:y>
    </cdr:from>
    <cdr:to>
      <cdr:x>0.35691</cdr:x>
      <cdr:y>0.87283</cdr:y>
    </cdr:to>
    <cdr:sp macro="" textlink="">
      <cdr:nvSpPr>
        <cdr:cNvPr id="3" name="Straight Arrow Connector 2"/>
        <cdr:cNvSpPr/>
      </cdr:nvSpPr>
      <cdr:spPr>
        <a:xfrm xmlns:a="http://schemas.openxmlformats.org/drawingml/2006/main">
          <a:off x="1326987" y="3492500"/>
          <a:ext cx="1736024" cy="1603802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A6431-1E80-49D3-A845-BC1569352306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E0B6-D7DD-4D90-A7CF-9CED45ED3E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A6431-1E80-49D3-A845-BC1569352306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E0B6-D7DD-4D90-A7CF-9CED45ED3E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A6431-1E80-49D3-A845-BC1569352306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E0B6-D7DD-4D90-A7CF-9CED45ED3E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A6431-1E80-49D3-A845-BC1569352306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E0B6-D7DD-4D90-A7CF-9CED45ED3E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A6431-1E80-49D3-A845-BC1569352306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E0B6-D7DD-4D90-A7CF-9CED45ED3E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A6431-1E80-49D3-A845-BC1569352306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E0B6-D7DD-4D90-A7CF-9CED45ED3E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A6431-1E80-49D3-A845-BC1569352306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E0B6-D7DD-4D90-A7CF-9CED45ED3E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A6431-1E80-49D3-A845-BC1569352306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E0B6-D7DD-4D90-A7CF-9CED45ED3E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A6431-1E80-49D3-A845-BC1569352306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E0B6-D7DD-4D90-A7CF-9CED45ED3E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A6431-1E80-49D3-A845-BC1569352306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E0B6-D7DD-4D90-A7CF-9CED45ED3E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A6431-1E80-49D3-A845-BC1569352306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E0B6-D7DD-4D90-A7CF-9CED45ED3E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A6431-1E80-49D3-A845-BC1569352306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4E0B6-D7DD-4D90-A7CF-9CED45ED3EC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280987" y="509587"/>
          <a:ext cx="8582025" cy="5838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Ramkumar Hari</dc:creator>
  <cp:lastModifiedBy>Kathleen Luschek</cp:lastModifiedBy>
  <cp:revision>2</cp:revision>
  <dcterms:created xsi:type="dcterms:W3CDTF">2012-01-31T10:04:04Z</dcterms:created>
  <dcterms:modified xsi:type="dcterms:W3CDTF">2013-02-20T22:55:24Z</dcterms:modified>
</cp:coreProperties>
</file>