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8013318534961158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69.5</c:v>
                </c:pt>
                <c:pt idx="1">
                  <c:v>77.56</c:v>
                </c:pt>
                <c:pt idx="2">
                  <c:v>68.77</c:v>
                </c:pt>
                <c:pt idx="3">
                  <c:v>66.59</c:v>
                </c:pt>
                <c:pt idx="4">
                  <c:v>64.81</c:v>
                </c:pt>
                <c:pt idx="5">
                  <c:v>85.11</c:v>
                </c:pt>
                <c:pt idx="6">
                  <c:v>37.5</c:v>
                </c:pt>
                <c:pt idx="7">
                  <c:v>50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99.65</c:v>
                </c:pt>
                <c:pt idx="1">
                  <c:v>4.45</c:v>
                </c:pt>
                <c:pt idx="2">
                  <c:v>0.28000000000000003</c:v>
                </c:pt>
                <c:pt idx="3">
                  <c:v>0.08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81.209999999999994</c:v>
                </c:pt>
                <c:pt idx="1">
                  <c:v>85.93</c:v>
                </c:pt>
                <c:pt idx="2">
                  <c:v>75.41</c:v>
                </c:pt>
                <c:pt idx="3">
                  <c:v>73.47</c:v>
                </c:pt>
                <c:pt idx="4">
                  <c:v>77.78</c:v>
                </c:pt>
                <c:pt idx="5">
                  <c:v>89.36</c:v>
                </c:pt>
                <c:pt idx="6">
                  <c:v>75</c:v>
                </c:pt>
                <c:pt idx="7">
                  <c:v>100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69.5</c:v>
                </c:pt>
                <c:pt idx="1">
                  <c:v>2.64</c:v>
                </c:pt>
                <c:pt idx="2">
                  <c:v>0.19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80.849999999999994</c:v>
                </c:pt>
                <c:pt idx="1">
                  <c:v>3.73</c:v>
                </c:pt>
                <c:pt idx="2">
                  <c:v>0.25</c:v>
                </c:pt>
                <c:pt idx="3">
                  <c:v>0.08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59.93</c:v>
                </c:pt>
                <c:pt idx="1">
                  <c:v>70.28</c:v>
                </c:pt>
                <c:pt idx="2">
                  <c:v>59.94</c:v>
                </c:pt>
                <c:pt idx="3">
                  <c:v>57.34</c:v>
                </c:pt>
                <c:pt idx="4">
                  <c:v>57.78</c:v>
                </c:pt>
                <c:pt idx="5">
                  <c:v>80.849999999999994</c:v>
                </c:pt>
                <c:pt idx="6">
                  <c:v>37.5</c:v>
                </c:pt>
                <c:pt idx="7">
                  <c:v>50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69.5</c:v>
                </c:pt>
                <c:pt idx="1">
                  <c:v>2.64</c:v>
                </c:pt>
                <c:pt idx="2">
                  <c:v>0.19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488832"/>
        <c:axId val="74495104"/>
        <c:axId val="74482560"/>
      </c:bar3DChart>
      <c:catAx>
        <c:axId val="74488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74495104"/>
        <c:crosses val="autoZero"/>
        <c:auto val="1"/>
        <c:lblAlgn val="ctr"/>
        <c:lblOffset val="100"/>
        <c:noMultiLvlLbl val="0"/>
      </c:catAx>
      <c:valAx>
        <c:axId val="74495104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</a:t>
                </a:r>
                <a:r>
                  <a:rPr lang="en-US" baseline="0"/>
                  <a:t> of identical</a:t>
                </a:r>
                <a:r>
                  <a:rPr lang="en-US"/>
                  <a:t> 7-mers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74488832"/>
        <c:crosses val="max"/>
        <c:crossBetween val="between"/>
      </c:valAx>
      <c:serAx>
        <c:axId val="7448256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449510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0.15337</cdr:x>
      <cdr:y>0.58979</cdr:y>
    </cdr:from>
    <cdr:to>
      <cdr:x>0.35616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26987" y="3443654"/>
          <a:ext cx="1736024" cy="16526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80AC6-7C1D-490B-A5DA-C3E9040D629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6BAA-2FC4-4258-AA46-F569AD689D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2012-01-31T10:01:03Z</dcterms:created>
  <dcterms:modified xsi:type="dcterms:W3CDTF">2013-02-20T22:44:25Z</dcterms:modified>
</cp:coreProperties>
</file>