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58A80B7-C9E1-4BA7-A077-09C6BD6CB6D4}">
          <p14:sldIdLst>
            <p14:sldId id="285"/>
            <p14:sldId id="289"/>
            <p14:sldId id="297"/>
            <p14:sldId id="287"/>
            <p14:sldId id="272"/>
            <p14:sldId id="290"/>
            <p14:sldId id="291"/>
            <p14:sldId id="280"/>
            <p14:sldId id="298"/>
          </p14:sldIdLst>
        </p14:section>
        <p14:section name="Untitled Section" id="{D20EC71C-8A8E-49D1-8264-35762CFE45D8}">
          <p14:sldIdLst>
            <p14:sldId id="304"/>
            <p14:sldId id="299"/>
            <p14:sldId id="301"/>
            <p14:sldId id="302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>
        <p:scale>
          <a:sx n="100" d="100"/>
          <a:sy n="100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1DB92F-F01D-4806-B67F-37DBF518F884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DBA243-A574-4F83-81AA-1B2FEF745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067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72CF8-032B-482F-8941-CF35F1E1C04D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2832-0726-47AC-A5DD-B47B6CD4D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59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8AF0-C9C2-4CB0-9EED-1128C8B3010A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2A95C-8304-4D1D-A82A-0B95A47B9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7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3E7CF-8AAE-4D3C-BAED-3645D1F39A4E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1FEB-1974-41D6-8C7B-670F1B349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84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9D8F-F771-44B6-9201-4D0A8DC49F17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95AA-596B-4468-9316-EE8F717E1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93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EAB4E-0E24-4723-9D87-01A4C1D2FF38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B562-8FA2-4DE3-A735-E4A6E6820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532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C308-C312-4F3E-8556-D77AE0A8229C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5141-F839-4AD3-BA53-C60F8ABFF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296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388E8-333A-41CD-B54E-C04B51BAAC35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E8CF-B051-42A1-A424-54D475E53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09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6951-EBA8-4A1B-9DFD-CEF5A114F1F5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216E-B74F-497C-AAA7-6FD235514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70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6457-4050-4B65-B2C5-846B18106C0B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C02B-D230-4A4F-9D7B-6AE643438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76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C0B06-A2CD-459A-8615-4B00B86649E0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965C-5E2B-46B6-B505-F4197C0C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8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0B48-3473-4AC9-8847-08C250DCB2E7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FC604-BAE2-4AE4-B532-3FC479F64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20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A4B032-DB00-4A0F-BBFC-1ED821D34A1E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CDB692-A762-4D6A-A5C7-F90C80D87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1371600" y="1724025"/>
            <a:ext cx="41941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A.</a:t>
            </a:r>
            <a:endParaRPr lang="en-US" dirty="0">
              <a:solidFill>
                <a:prstClr val="black"/>
              </a:solidFill>
              <a:cs typeface="Times New Roman" pitchFamily="18" charset="0"/>
            </a:endParaRPr>
          </a:p>
        </p:txBody>
      </p:sp>
      <p:grpSp>
        <p:nvGrpSpPr>
          <p:cNvPr id="1291" name="Group 1290"/>
          <p:cNvGrpSpPr/>
          <p:nvPr/>
        </p:nvGrpSpPr>
        <p:grpSpPr>
          <a:xfrm>
            <a:off x="4700329" y="1985447"/>
            <a:ext cx="2729171" cy="1748353"/>
            <a:chOff x="5473442" y="2179638"/>
            <a:chExt cx="2729171" cy="1748353"/>
          </a:xfrm>
        </p:grpSpPr>
        <p:sp>
          <p:nvSpPr>
            <p:cNvPr id="18440" name="Rectangle 879"/>
            <p:cNvSpPr>
              <a:spLocks noChangeArrowheads="1"/>
            </p:cNvSpPr>
            <p:nvPr/>
          </p:nvSpPr>
          <p:spPr bwMode="auto">
            <a:xfrm>
              <a:off x="6067425" y="2268538"/>
              <a:ext cx="2135188" cy="140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1" name="Rectangle 880"/>
            <p:cNvSpPr>
              <a:spLocks noChangeArrowheads="1"/>
            </p:cNvSpPr>
            <p:nvPr/>
          </p:nvSpPr>
          <p:spPr bwMode="auto">
            <a:xfrm>
              <a:off x="6245225" y="2947988"/>
              <a:ext cx="711200" cy="719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2" name="Freeform 881"/>
            <p:cNvSpPr>
              <a:spLocks/>
            </p:cNvSpPr>
            <p:nvPr/>
          </p:nvSpPr>
          <p:spPr bwMode="auto">
            <a:xfrm>
              <a:off x="6245225" y="2947988"/>
              <a:ext cx="711200" cy="708025"/>
            </a:xfrm>
            <a:custGeom>
              <a:avLst/>
              <a:gdLst>
                <a:gd name="T0" fmla="*/ 0 w 72"/>
                <a:gd name="T1" fmla="*/ 72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0 h 72"/>
                <a:gd name="T8" fmla="*/ 72 w 7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72" y="72"/>
                  </a:lnTo>
                </a:path>
              </a:pathLst>
            </a:cu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3" name="Freeform 882"/>
            <p:cNvSpPr>
              <a:spLocks/>
            </p:cNvSpPr>
            <p:nvPr/>
          </p:nvSpPr>
          <p:spPr bwMode="auto">
            <a:xfrm>
              <a:off x="6423025" y="2840038"/>
              <a:ext cx="355600" cy="0"/>
            </a:xfrm>
            <a:custGeom>
              <a:avLst/>
              <a:gdLst>
                <a:gd name="T0" fmla="*/ 0 w 36"/>
                <a:gd name="T1" fmla="*/ 36 w 36"/>
                <a:gd name="T2" fmla="*/ 0 w 3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6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4" name="Line 883"/>
            <p:cNvSpPr>
              <a:spLocks noChangeShapeType="1"/>
            </p:cNvSpPr>
            <p:nvPr/>
          </p:nvSpPr>
          <p:spPr bwMode="auto">
            <a:xfrm>
              <a:off x="6600825" y="2840038"/>
              <a:ext cx="0" cy="10795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5" name="Rectangle 884"/>
            <p:cNvSpPr>
              <a:spLocks noChangeArrowheads="1"/>
            </p:cNvSpPr>
            <p:nvPr/>
          </p:nvSpPr>
          <p:spPr bwMode="auto">
            <a:xfrm>
              <a:off x="7312025" y="2878138"/>
              <a:ext cx="712788" cy="788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6" name="Rectangle 885"/>
            <p:cNvSpPr>
              <a:spLocks noChangeArrowheads="1"/>
            </p:cNvSpPr>
            <p:nvPr/>
          </p:nvSpPr>
          <p:spPr bwMode="auto">
            <a:xfrm>
              <a:off x="7342188" y="2878138"/>
              <a:ext cx="206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7" name="Rectangle 886"/>
            <p:cNvSpPr>
              <a:spLocks noChangeArrowheads="1"/>
            </p:cNvSpPr>
            <p:nvPr/>
          </p:nvSpPr>
          <p:spPr bwMode="auto">
            <a:xfrm>
              <a:off x="7391400" y="2878138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8" name="Rectangle 887"/>
            <p:cNvSpPr>
              <a:spLocks noChangeArrowheads="1"/>
            </p:cNvSpPr>
            <p:nvPr/>
          </p:nvSpPr>
          <p:spPr bwMode="auto">
            <a:xfrm>
              <a:off x="7451725" y="2878138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9" name="Rectangle 888"/>
            <p:cNvSpPr>
              <a:spLocks noChangeArrowheads="1"/>
            </p:cNvSpPr>
            <p:nvPr/>
          </p:nvSpPr>
          <p:spPr bwMode="auto">
            <a:xfrm>
              <a:off x="7510463" y="2878138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0" name="Rectangle 889"/>
            <p:cNvSpPr>
              <a:spLocks noChangeArrowheads="1"/>
            </p:cNvSpPr>
            <p:nvPr/>
          </p:nvSpPr>
          <p:spPr bwMode="auto">
            <a:xfrm>
              <a:off x="7569200" y="2878138"/>
              <a:ext cx="206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1" name="Rectangle 890"/>
            <p:cNvSpPr>
              <a:spLocks noChangeArrowheads="1"/>
            </p:cNvSpPr>
            <p:nvPr/>
          </p:nvSpPr>
          <p:spPr bwMode="auto">
            <a:xfrm>
              <a:off x="7618413" y="2878138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2" name="Rectangle 891"/>
            <p:cNvSpPr>
              <a:spLocks noChangeArrowheads="1"/>
            </p:cNvSpPr>
            <p:nvPr/>
          </p:nvSpPr>
          <p:spPr bwMode="auto">
            <a:xfrm>
              <a:off x="7678738" y="2878138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3" name="Rectangle 892"/>
            <p:cNvSpPr>
              <a:spLocks noChangeArrowheads="1"/>
            </p:cNvSpPr>
            <p:nvPr/>
          </p:nvSpPr>
          <p:spPr bwMode="auto">
            <a:xfrm>
              <a:off x="7737475" y="2878138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4" name="Rectangle 893"/>
            <p:cNvSpPr>
              <a:spLocks noChangeArrowheads="1"/>
            </p:cNvSpPr>
            <p:nvPr/>
          </p:nvSpPr>
          <p:spPr bwMode="auto">
            <a:xfrm>
              <a:off x="7796213" y="2878138"/>
              <a:ext cx="206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5" name="Rectangle 894"/>
            <p:cNvSpPr>
              <a:spLocks noChangeArrowheads="1"/>
            </p:cNvSpPr>
            <p:nvPr/>
          </p:nvSpPr>
          <p:spPr bwMode="auto">
            <a:xfrm>
              <a:off x="7847013" y="2878138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6" name="Rectangle 895"/>
            <p:cNvSpPr>
              <a:spLocks noChangeArrowheads="1"/>
            </p:cNvSpPr>
            <p:nvPr/>
          </p:nvSpPr>
          <p:spPr bwMode="auto">
            <a:xfrm>
              <a:off x="7905750" y="2878138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7" name="Rectangle 896"/>
            <p:cNvSpPr>
              <a:spLocks noChangeArrowheads="1"/>
            </p:cNvSpPr>
            <p:nvPr/>
          </p:nvSpPr>
          <p:spPr bwMode="auto">
            <a:xfrm>
              <a:off x="7964488" y="2878138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8" name="Rectangle 897"/>
            <p:cNvSpPr>
              <a:spLocks noChangeArrowheads="1"/>
            </p:cNvSpPr>
            <p:nvPr/>
          </p:nvSpPr>
          <p:spPr bwMode="auto">
            <a:xfrm>
              <a:off x="7312025" y="2908300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9" name="Rectangle 898"/>
            <p:cNvSpPr>
              <a:spLocks noChangeArrowheads="1"/>
            </p:cNvSpPr>
            <p:nvPr/>
          </p:nvSpPr>
          <p:spPr bwMode="auto">
            <a:xfrm>
              <a:off x="7362825" y="2908300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0" name="Rectangle 899"/>
            <p:cNvSpPr>
              <a:spLocks noChangeArrowheads="1"/>
            </p:cNvSpPr>
            <p:nvPr/>
          </p:nvSpPr>
          <p:spPr bwMode="auto">
            <a:xfrm>
              <a:off x="7421563" y="2908300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1" name="Rectangle 900"/>
            <p:cNvSpPr>
              <a:spLocks noChangeArrowheads="1"/>
            </p:cNvSpPr>
            <p:nvPr/>
          </p:nvSpPr>
          <p:spPr bwMode="auto">
            <a:xfrm>
              <a:off x="7480300" y="2908300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2" name="Rectangle 901"/>
            <p:cNvSpPr>
              <a:spLocks noChangeArrowheads="1"/>
            </p:cNvSpPr>
            <p:nvPr/>
          </p:nvSpPr>
          <p:spPr bwMode="auto">
            <a:xfrm>
              <a:off x="7540625" y="2908300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3" name="Rectangle 902"/>
            <p:cNvSpPr>
              <a:spLocks noChangeArrowheads="1"/>
            </p:cNvSpPr>
            <p:nvPr/>
          </p:nvSpPr>
          <p:spPr bwMode="auto">
            <a:xfrm>
              <a:off x="7589838" y="2908300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4" name="Rectangle 903"/>
            <p:cNvSpPr>
              <a:spLocks noChangeArrowheads="1"/>
            </p:cNvSpPr>
            <p:nvPr/>
          </p:nvSpPr>
          <p:spPr bwMode="auto">
            <a:xfrm>
              <a:off x="7648575" y="2908300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5" name="Rectangle 904"/>
            <p:cNvSpPr>
              <a:spLocks noChangeArrowheads="1"/>
            </p:cNvSpPr>
            <p:nvPr/>
          </p:nvSpPr>
          <p:spPr bwMode="auto">
            <a:xfrm>
              <a:off x="7707313" y="2908300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6" name="Rectangle 905"/>
            <p:cNvSpPr>
              <a:spLocks noChangeArrowheads="1"/>
            </p:cNvSpPr>
            <p:nvPr/>
          </p:nvSpPr>
          <p:spPr bwMode="auto">
            <a:xfrm>
              <a:off x="7767638" y="2908300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7" name="Rectangle 906"/>
            <p:cNvSpPr>
              <a:spLocks noChangeArrowheads="1"/>
            </p:cNvSpPr>
            <p:nvPr/>
          </p:nvSpPr>
          <p:spPr bwMode="auto">
            <a:xfrm>
              <a:off x="7816850" y="2908300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8" name="Rectangle 907"/>
            <p:cNvSpPr>
              <a:spLocks noChangeArrowheads="1"/>
            </p:cNvSpPr>
            <p:nvPr/>
          </p:nvSpPr>
          <p:spPr bwMode="auto">
            <a:xfrm>
              <a:off x="7875588" y="2908300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9" name="Rectangle 908"/>
            <p:cNvSpPr>
              <a:spLocks noChangeArrowheads="1"/>
            </p:cNvSpPr>
            <p:nvPr/>
          </p:nvSpPr>
          <p:spPr bwMode="auto">
            <a:xfrm>
              <a:off x="7935913" y="2908300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0" name="Rectangle 909"/>
            <p:cNvSpPr>
              <a:spLocks noChangeArrowheads="1"/>
            </p:cNvSpPr>
            <p:nvPr/>
          </p:nvSpPr>
          <p:spPr bwMode="auto">
            <a:xfrm>
              <a:off x="7994650" y="2908300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1" name="Rectangle 910"/>
            <p:cNvSpPr>
              <a:spLocks noChangeArrowheads="1"/>
            </p:cNvSpPr>
            <p:nvPr/>
          </p:nvSpPr>
          <p:spPr bwMode="auto">
            <a:xfrm>
              <a:off x="7342188" y="2927350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2" name="Rectangle 911"/>
            <p:cNvSpPr>
              <a:spLocks noChangeArrowheads="1"/>
            </p:cNvSpPr>
            <p:nvPr/>
          </p:nvSpPr>
          <p:spPr bwMode="auto">
            <a:xfrm>
              <a:off x="7391400" y="29273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" name="Rectangle 912"/>
            <p:cNvSpPr>
              <a:spLocks noChangeArrowheads="1"/>
            </p:cNvSpPr>
            <p:nvPr/>
          </p:nvSpPr>
          <p:spPr bwMode="auto">
            <a:xfrm>
              <a:off x="7451725" y="292735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4" name="Rectangle 913"/>
            <p:cNvSpPr>
              <a:spLocks noChangeArrowheads="1"/>
            </p:cNvSpPr>
            <p:nvPr/>
          </p:nvSpPr>
          <p:spPr bwMode="auto">
            <a:xfrm>
              <a:off x="7510463" y="29273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5" name="Rectangle 914"/>
            <p:cNvSpPr>
              <a:spLocks noChangeArrowheads="1"/>
            </p:cNvSpPr>
            <p:nvPr/>
          </p:nvSpPr>
          <p:spPr bwMode="auto">
            <a:xfrm>
              <a:off x="7569200" y="2927350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6" name="Rectangle 915"/>
            <p:cNvSpPr>
              <a:spLocks noChangeArrowheads="1"/>
            </p:cNvSpPr>
            <p:nvPr/>
          </p:nvSpPr>
          <p:spPr bwMode="auto">
            <a:xfrm>
              <a:off x="7618413" y="29273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7" name="Rectangle 916"/>
            <p:cNvSpPr>
              <a:spLocks noChangeArrowheads="1"/>
            </p:cNvSpPr>
            <p:nvPr/>
          </p:nvSpPr>
          <p:spPr bwMode="auto">
            <a:xfrm>
              <a:off x="7678738" y="292735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8" name="Rectangle 917"/>
            <p:cNvSpPr>
              <a:spLocks noChangeArrowheads="1"/>
            </p:cNvSpPr>
            <p:nvPr/>
          </p:nvSpPr>
          <p:spPr bwMode="auto">
            <a:xfrm>
              <a:off x="7737475" y="29273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9" name="Rectangle 918"/>
            <p:cNvSpPr>
              <a:spLocks noChangeArrowheads="1"/>
            </p:cNvSpPr>
            <p:nvPr/>
          </p:nvSpPr>
          <p:spPr bwMode="auto">
            <a:xfrm>
              <a:off x="7796213" y="2927350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0" name="Rectangle 919"/>
            <p:cNvSpPr>
              <a:spLocks noChangeArrowheads="1"/>
            </p:cNvSpPr>
            <p:nvPr/>
          </p:nvSpPr>
          <p:spPr bwMode="auto">
            <a:xfrm>
              <a:off x="7847013" y="292735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1" name="Rectangle 920"/>
            <p:cNvSpPr>
              <a:spLocks noChangeArrowheads="1"/>
            </p:cNvSpPr>
            <p:nvPr/>
          </p:nvSpPr>
          <p:spPr bwMode="auto">
            <a:xfrm>
              <a:off x="7905750" y="29273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2" name="Rectangle 921"/>
            <p:cNvSpPr>
              <a:spLocks noChangeArrowheads="1"/>
            </p:cNvSpPr>
            <p:nvPr/>
          </p:nvSpPr>
          <p:spPr bwMode="auto">
            <a:xfrm>
              <a:off x="7964488" y="29273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3" name="Rectangle 922"/>
            <p:cNvSpPr>
              <a:spLocks noChangeArrowheads="1"/>
            </p:cNvSpPr>
            <p:nvPr/>
          </p:nvSpPr>
          <p:spPr bwMode="auto">
            <a:xfrm>
              <a:off x="7312025" y="29575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4" name="Rectangle 923"/>
            <p:cNvSpPr>
              <a:spLocks noChangeArrowheads="1"/>
            </p:cNvSpPr>
            <p:nvPr/>
          </p:nvSpPr>
          <p:spPr bwMode="auto">
            <a:xfrm>
              <a:off x="7362825" y="29575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5" name="Rectangle 924"/>
            <p:cNvSpPr>
              <a:spLocks noChangeArrowheads="1"/>
            </p:cNvSpPr>
            <p:nvPr/>
          </p:nvSpPr>
          <p:spPr bwMode="auto">
            <a:xfrm>
              <a:off x="7421563" y="29575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6" name="Rectangle 925"/>
            <p:cNvSpPr>
              <a:spLocks noChangeArrowheads="1"/>
            </p:cNvSpPr>
            <p:nvPr/>
          </p:nvSpPr>
          <p:spPr bwMode="auto">
            <a:xfrm>
              <a:off x="7480300" y="29575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7" name="Rectangle 926"/>
            <p:cNvSpPr>
              <a:spLocks noChangeArrowheads="1"/>
            </p:cNvSpPr>
            <p:nvPr/>
          </p:nvSpPr>
          <p:spPr bwMode="auto">
            <a:xfrm>
              <a:off x="7540625" y="29575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8" name="Rectangle 927"/>
            <p:cNvSpPr>
              <a:spLocks noChangeArrowheads="1"/>
            </p:cNvSpPr>
            <p:nvPr/>
          </p:nvSpPr>
          <p:spPr bwMode="auto">
            <a:xfrm>
              <a:off x="7589838" y="29575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9" name="Rectangle 928"/>
            <p:cNvSpPr>
              <a:spLocks noChangeArrowheads="1"/>
            </p:cNvSpPr>
            <p:nvPr/>
          </p:nvSpPr>
          <p:spPr bwMode="auto">
            <a:xfrm>
              <a:off x="7648575" y="29575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0" name="Rectangle 929"/>
            <p:cNvSpPr>
              <a:spLocks noChangeArrowheads="1"/>
            </p:cNvSpPr>
            <p:nvPr/>
          </p:nvSpPr>
          <p:spPr bwMode="auto">
            <a:xfrm>
              <a:off x="7707313" y="29575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1" name="Rectangle 930"/>
            <p:cNvSpPr>
              <a:spLocks noChangeArrowheads="1"/>
            </p:cNvSpPr>
            <p:nvPr/>
          </p:nvSpPr>
          <p:spPr bwMode="auto">
            <a:xfrm>
              <a:off x="7767638" y="29575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2" name="Rectangle 931"/>
            <p:cNvSpPr>
              <a:spLocks noChangeArrowheads="1"/>
            </p:cNvSpPr>
            <p:nvPr/>
          </p:nvSpPr>
          <p:spPr bwMode="auto">
            <a:xfrm>
              <a:off x="7816850" y="29575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" name="Rectangle 932"/>
            <p:cNvSpPr>
              <a:spLocks noChangeArrowheads="1"/>
            </p:cNvSpPr>
            <p:nvPr/>
          </p:nvSpPr>
          <p:spPr bwMode="auto">
            <a:xfrm>
              <a:off x="7875588" y="29575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" name="Rectangle 933"/>
            <p:cNvSpPr>
              <a:spLocks noChangeArrowheads="1"/>
            </p:cNvSpPr>
            <p:nvPr/>
          </p:nvSpPr>
          <p:spPr bwMode="auto">
            <a:xfrm>
              <a:off x="7935913" y="29575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5" name="Rectangle 934"/>
            <p:cNvSpPr>
              <a:spLocks noChangeArrowheads="1"/>
            </p:cNvSpPr>
            <p:nvPr/>
          </p:nvSpPr>
          <p:spPr bwMode="auto">
            <a:xfrm>
              <a:off x="7994650" y="29575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6" name="Rectangle 935"/>
            <p:cNvSpPr>
              <a:spLocks noChangeArrowheads="1"/>
            </p:cNvSpPr>
            <p:nvPr/>
          </p:nvSpPr>
          <p:spPr bwMode="auto">
            <a:xfrm>
              <a:off x="7342188" y="2987675"/>
              <a:ext cx="20638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7" name="Rectangle 936"/>
            <p:cNvSpPr>
              <a:spLocks noChangeArrowheads="1"/>
            </p:cNvSpPr>
            <p:nvPr/>
          </p:nvSpPr>
          <p:spPr bwMode="auto">
            <a:xfrm>
              <a:off x="7391400" y="29876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8" name="Rectangle 937"/>
            <p:cNvSpPr>
              <a:spLocks noChangeArrowheads="1"/>
            </p:cNvSpPr>
            <p:nvPr/>
          </p:nvSpPr>
          <p:spPr bwMode="auto">
            <a:xfrm>
              <a:off x="7451725" y="298767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9" name="Rectangle 938"/>
            <p:cNvSpPr>
              <a:spLocks noChangeArrowheads="1"/>
            </p:cNvSpPr>
            <p:nvPr/>
          </p:nvSpPr>
          <p:spPr bwMode="auto">
            <a:xfrm>
              <a:off x="7510463" y="29876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0" name="Rectangle 939"/>
            <p:cNvSpPr>
              <a:spLocks noChangeArrowheads="1"/>
            </p:cNvSpPr>
            <p:nvPr/>
          </p:nvSpPr>
          <p:spPr bwMode="auto">
            <a:xfrm>
              <a:off x="7569200" y="2987675"/>
              <a:ext cx="20638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1" name="Rectangle 940"/>
            <p:cNvSpPr>
              <a:spLocks noChangeArrowheads="1"/>
            </p:cNvSpPr>
            <p:nvPr/>
          </p:nvSpPr>
          <p:spPr bwMode="auto">
            <a:xfrm>
              <a:off x="7618413" y="29876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2" name="Rectangle 941"/>
            <p:cNvSpPr>
              <a:spLocks noChangeArrowheads="1"/>
            </p:cNvSpPr>
            <p:nvPr/>
          </p:nvSpPr>
          <p:spPr bwMode="auto">
            <a:xfrm>
              <a:off x="7678738" y="298767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3" name="Rectangle 942"/>
            <p:cNvSpPr>
              <a:spLocks noChangeArrowheads="1"/>
            </p:cNvSpPr>
            <p:nvPr/>
          </p:nvSpPr>
          <p:spPr bwMode="auto">
            <a:xfrm>
              <a:off x="7737475" y="29876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4" name="Rectangle 943"/>
            <p:cNvSpPr>
              <a:spLocks noChangeArrowheads="1"/>
            </p:cNvSpPr>
            <p:nvPr/>
          </p:nvSpPr>
          <p:spPr bwMode="auto">
            <a:xfrm>
              <a:off x="7796213" y="2987675"/>
              <a:ext cx="20638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5" name="Rectangle 944"/>
            <p:cNvSpPr>
              <a:spLocks noChangeArrowheads="1"/>
            </p:cNvSpPr>
            <p:nvPr/>
          </p:nvSpPr>
          <p:spPr bwMode="auto">
            <a:xfrm>
              <a:off x="7847013" y="298767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6" name="Rectangle 945"/>
            <p:cNvSpPr>
              <a:spLocks noChangeArrowheads="1"/>
            </p:cNvSpPr>
            <p:nvPr/>
          </p:nvSpPr>
          <p:spPr bwMode="auto">
            <a:xfrm>
              <a:off x="7905750" y="29876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7" name="Rectangle 946"/>
            <p:cNvSpPr>
              <a:spLocks noChangeArrowheads="1"/>
            </p:cNvSpPr>
            <p:nvPr/>
          </p:nvSpPr>
          <p:spPr bwMode="auto">
            <a:xfrm>
              <a:off x="7964488" y="29876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8" name="Rectangle 947"/>
            <p:cNvSpPr>
              <a:spLocks noChangeArrowheads="1"/>
            </p:cNvSpPr>
            <p:nvPr/>
          </p:nvSpPr>
          <p:spPr bwMode="auto">
            <a:xfrm>
              <a:off x="7312025" y="30162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9" name="Rectangle 948"/>
            <p:cNvSpPr>
              <a:spLocks noChangeArrowheads="1"/>
            </p:cNvSpPr>
            <p:nvPr/>
          </p:nvSpPr>
          <p:spPr bwMode="auto">
            <a:xfrm>
              <a:off x="7362825" y="301625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0" name="Rectangle 949"/>
            <p:cNvSpPr>
              <a:spLocks noChangeArrowheads="1"/>
            </p:cNvSpPr>
            <p:nvPr/>
          </p:nvSpPr>
          <p:spPr bwMode="auto">
            <a:xfrm>
              <a:off x="7421563" y="30162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1" name="Rectangle 950"/>
            <p:cNvSpPr>
              <a:spLocks noChangeArrowheads="1"/>
            </p:cNvSpPr>
            <p:nvPr/>
          </p:nvSpPr>
          <p:spPr bwMode="auto">
            <a:xfrm>
              <a:off x="7480300" y="30162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2" name="Rectangle 951"/>
            <p:cNvSpPr>
              <a:spLocks noChangeArrowheads="1"/>
            </p:cNvSpPr>
            <p:nvPr/>
          </p:nvSpPr>
          <p:spPr bwMode="auto">
            <a:xfrm>
              <a:off x="7540625" y="301625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3" name="Rectangle 952"/>
            <p:cNvSpPr>
              <a:spLocks noChangeArrowheads="1"/>
            </p:cNvSpPr>
            <p:nvPr/>
          </p:nvSpPr>
          <p:spPr bwMode="auto">
            <a:xfrm>
              <a:off x="7589838" y="301625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4" name="Rectangle 953"/>
            <p:cNvSpPr>
              <a:spLocks noChangeArrowheads="1"/>
            </p:cNvSpPr>
            <p:nvPr/>
          </p:nvSpPr>
          <p:spPr bwMode="auto">
            <a:xfrm>
              <a:off x="7648575" y="30162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5" name="Rectangle 954"/>
            <p:cNvSpPr>
              <a:spLocks noChangeArrowheads="1"/>
            </p:cNvSpPr>
            <p:nvPr/>
          </p:nvSpPr>
          <p:spPr bwMode="auto">
            <a:xfrm>
              <a:off x="7707313" y="30162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6" name="Rectangle 955"/>
            <p:cNvSpPr>
              <a:spLocks noChangeArrowheads="1"/>
            </p:cNvSpPr>
            <p:nvPr/>
          </p:nvSpPr>
          <p:spPr bwMode="auto">
            <a:xfrm>
              <a:off x="7767638" y="301625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7" name="Rectangle 956"/>
            <p:cNvSpPr>
              <a:spLocks noChangeArrowheads="1"/>
            </p:cNvSpPr>
            <p:nvPr/>
          </p:nvSpPr>
          <p:spPr bwMode="auto">
            <a:xfrm>
              <a:off x="7816850" y="30162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8" name="Rectangle 957"/>
            <p:cNvSpPr>
              <a:spLocks noChangeArrowheads="1"/>
            </p:cNvSpPr>
            <p:nvPr/>
          </p:nvSpPr>
          <p:spPr bwMode="auto">
            <a:xfrm>
              <a:off x="7875588" y="30162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9" name="Rectangle 958"/>
            <p:cNvSpPr>
              <a:spLocks noChangeArrowheads="1"/>
            </p:cNvSpPr>
            <p:nvPr/>
          </p:nvSpPr>
          <p:spPr bwMode="auto">
            <a:xfrm>
              <a:off x="7935913" y="301625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0" name="Rectangle 959"/>
            <p:cNvSpPr>
              <a:spLocks noChangeArrowheads="1"/>
            </p:cNvSpPr>
            <p:nvPr/>
          </p:nvSpPr>
          <p:spPr bwMode="auto">
            <a:xfrm>
              <a:off x="7994650" y="301625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1" name="Rectangle 960"/>
            <p:cNvSpPr>
              <a:spLocks noChangeArrowheads="1"/>
            </p:cNvSpPr>
            <p:nvPr/>
          </p:nvSpPr>
          <p:spPr bwMode="auto">
            <a:xfrm>
              <a:off x="7342188" y="3046413"/>
              <a:ext cx="20638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2" name="Rectangle 961"/>
            <p:cNvSpPr>
              <a:spLocks noChangeArrowheads="1"/>
            </p:cNvSpPr>
            <p:nvPr/>
          </p:nvSpPr>
          <p:spPr bwMode="auto">
            <a:xfrm>
              <a:off x="7391400" y="30464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3" name="Rectangle 962"/>
            <p:cNvSpPr>
              <a:spLocks noChangeArrowheads="1"/>
            </p:cNvSpPr>
            <p:nvPr/>
          </p:nvSpPr>
          <p:spPr bwMode="auto">
            <a:xfrm>
              <a:off x="7451725" y="304641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4" name="Rectangle 963"/>
            <p:cNvSpPr>
              <a:spLocks noChangeArrowheads="1"/>
            </p:cNvSpPr>
            <p:nvPr/>
          </p:nvSpPr>
          <p:spPr bwMode="auto">
            <a:xfrm>
              <a:off x="7510463" y="30464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5" name="Rectangle 964"/>
            <p:cNvSpPr>
              <a:spLocks noChangeArrowheads="1"/>
            </p:cNvSpPr>
            <p:nvPr/>
          </p:nvSpPr>
          <p:spPr bwMode="auto">
            <a:xfrm>
              <a:off x="7569200" y="3046413"/>
              <a:ext cx="20638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6" name="Rectangle 965"/>
            <p:cNvSpPr>
              <a:spLocks noChangeArrowheads="1"/>
            </p:cNvSpPr>
            <p:nvPr/>
          </p:nvSpPr>
          <p:spPr bwMode="auto">
            <a:xfrm>
              <a:off x="7618413" y="30464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7" name="Rectangle 966"/>
            <p:cNvSpPr>
              <a:spLocks noChangeArrowheads="1"/>
            </p:cNvSpPr>
            <p:nvPr/>
          </p:nvSpPr>
          <p:spPr bwMode="auto">
            <a:xfrm>
              <a:off x="7678738" y="304641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8" name="Rectangle 967"/>
            <p:cNvSpPr>
              <a:spLocks noChangeArrowheads="1"/>
            </p:cNvSpPr>
            <p:nvPr/>
          </p:nvSpPr>
          <p:spPr bwMode="auto">
            <a:xfrm>
              <a:off x="7737475" y="30464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9" name="Rectangle 968"/>
            <p:cNvSpPr>
              <a:spLocks noChangeArrowheads="1"/>
            </p:cNvSpPr>
            <p:nvPr/>
          </p:nvSpPr>
          <p:spPr bwMode="auto">
            <a:xfrm>
              <a:off x="7796213" y="3046413"/>
              <a:ext cx="20638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0" name="Rectangle 969"/>
            <p:cNvSpPr>
              <a:spLocks noChangeArrowheads="1"/>
            </p:cNvSpPr>
            <p:nvPr/>
          </p:nvSpPr>
          <p:spPr bwMode="auto">
            <a:xfrm>
              <a:off x="7847013" y="304641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1" name="Rectangle 970"/>
            <p:cNvSpPr>
              <a:spLocks noChangeArrowheads="1"/>
            </p:cNvSpPr>
            <p:nvPr/>
          </p:nvSpPr>
          <p:spPr bwMode="auto">
            <a:xfrm>
              <a:off x="7905750" y="30464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2" name="Rectangle 971"/>
            <p:cNvSpPr>
              <a:spLocks noChangeArrowheads="1"/>
            </p:cNvSpPr>
            <p:nvPr/>
          </p:nvSpPr>
          <p:spPr bwMode="auto">
            <a:xfrm>
              <a:off x="7964488" y="30464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3" name="Rectangle 972"/>
            <p:cNvSpPr>
              <a:spLocks noChangeArrowheads="1"/>
            </p:cNvSpPr>
            <p:nvPr/>
          </p:nvSpPr>
          <p:spPr bwMode="auto">
            <a:xfrm>
              <a:off x="7312025" y="307657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4" name="Rectangle 973"/>
            <p:cNvSpPr>
              <a:spLocks noChangeArrowheads="1"/>
            </p:cNvSpPr>
            <p:nvPr/>
          </p:nvSpPr>
          <p:spPr bwMode="auto">
            <a:xfrm>
              <a:off x="7362825" y="3076575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5" name="Rectangle 974"/>
            <p:cNvSpPr>
              <a:spLocks noChangeArrowheads="1"/>
            </p:cNvSpPr>
            <p:nvPr/>
          </p:nvSpPr>
          <p:spPr bwMode="auto">
            <a:xfrm>
              <a:off x="7421563" y="307657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6" name="Rectangle 975"/>
            <p:cNvSpPr>
              <a:spLocks noChangeArrowheads="1"/>
            </p:cNvSpPr>
            <p:nvPr/>
          </p:nvSpPr>
          <p:spPr bwMode="auto">
            <a:xfrm>
              <a:off x="7480300" y="307657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7" name="Rectangle 976"/>
            <p:cNvSpPr>
              <a:spLocks noChangeArrowheads="1"/>
            </p:cNvSpPr>
            <p:nvPr/>
          </p:nvSpPr>
          <p:spPr bwMode="auto">
            <a:xfrm>
              <a:off x="7540625" y="3076575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8" name="Rectangle 977"/>
            <p:cNvSpPr>
              <a:spLocks noChangeArrowheads="1"/>
            </p:cNvSpPr>
            <p:nvPr/>
          </p:nvSpPr>
          <p:spPr bwMode="auto">
            <a:xfrm>
              <a:off x="7589838" y="3076575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" name="Rectangle 978"/>
            <p:cNvSpPr>
              <a:spLocks noChangeArrowheads="1"/>
            </p:cNvSpPr>
            <p:nvPr/>
          </p:nvSpPr>
          <p:spPr bwMode="auto">
            <a:xfrm>
              <a:off x="7648575" y="307657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0" name="Rectangle 979"/>
            <p:cNvSpPr>
              <a:spLocks noChangeArrowheads="1"/>
            </p:cNvSpPr>
            <p:nvPr/>
          </p:nvSpPr>
          <p:spPr bwMode="auto">
            <a:xfrm>
              <a:off x="7707313" y="307657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1" name="Rectangle 980"/>
            <p:cNvSpPr>
              <a:spLocks noChangeArrowheads="1"/>
            </p:cNvSpPr>
            <p:nvPr/>
          </p:nvSpPr>
          <p:spPr bwMode="auto">
            <a:xfrm>
              <a:off x="7767638" y="3076575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2" name="Rectangle 981"/>
            <p:cNvSpPr>
              <a:spLocks noChangeArrowheads="1"/>
            </p:cNvSpPr>
            <p:nvPr/>
          </p:nvSpPr>
          <p:spPr bwMode="auto">
            <a:xfrm>
              <a:off x="7816850" y="307657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3" name="Rectangle 982"/>
            <p:cNvSpPr>
              <a:spLocks noChangeArrowheads="1"/>
            </p:cNvSpPr>
            <p:nvPr/>
          </p:nvSpPr>
          <p:spPr bwMode="auto">
            <a:xfrm>
              <a:off x="7875588" y="307657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4" name="Rectangle 983"/>
            <p:cNvSpPr>
              <a:spLocks noChangeArrowheads="1"/>
            </p:cNvSpPr>
            <p:nvPr/>
          </p:nvSpPr>
          <p:spPr bwMode="auto">
            <a:xfrm>
              <a:off x="7935913" y="3076575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5" name="Rectangle 984"/>
            <p:cNvSpPr>
              <a:spLocks noChangeArrowheads="1"/>
            </p:cNvSpPr>
            <p:nvPr/>
          </p:nvSpPr>
          <p:spPr bwMode="auto">
            <a:xfrm>
              <a:off x="7994650" y="307657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6" name="Rectangle 985"/>
            <p:cNvSpPr>
              <a:spLocks noChangeArrowheads="1"/>
            </p:cNvSpPr>
            <p:nvPr/>
          </p:nvSpPr>
          <p:spPr bwMode="auto">
            <a:xfrm>
              <a:off x="7342188" y="3095625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" name="Rectangle 986"/>
            <p:cNvSpPr>
              <a:spLocks noChangeArrowheads="1"/>
            </p:cNvSpPr>
            <p:nvPr/>
          </p:nvSpPr>
          <p:spPr bwMode="auto">
            <a:xfrm>
              <a:off x="7391400" y="30956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" name="Rectangle 987"/>
            <p:cNvSpPr>
              <a:spLocks noChangeArrowheads="1"/>
            </p:cNvSpPr>
            <p:nvPr/>
          </p:nvSpPr>
          <p:spPr bwMode="auto">
            <a:xfrm>
              <a:off x="7451725" y="309562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" name="Rectangle 988"/>
            <p:cNvSpPr>
              <a:spLocks noChangeArrowheads="1"/>
            </p:cNvSpPr>
            <p:nvPr/>
          </p:nvSpPr>
          <p:spPr bwMode="auto">
            <a:xfrm>
              <a:off x="7510463" y="30956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" name="Rectangle 989"/>
            <p:cNvSpPr>
              <a:spLocks noChangeArrowheads="1"/>
            </p:cNvSpPr>
            <p:nvPr/>
          </p:nvSpPr>
          <p:spPr bwMode="auto">
            <a:xfrm>
              <a:off x="7569200" y="3095625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" name="Rectangle 990"/>
            <p:cNvSpPr>
              <a:spLocks noChangeArrowheads="1"/>
            </p:cNvSpPr>
            <p:nvPr/>
          </p:nvSpPr>
          <p:spPr bwMode="auto">
            <a:xfrm>
              <a:off x="7618413" y="30956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" name="Rectangle 991"/>
            <p:cNvSpPr>
              <a:spLocks noChangeArrowheads="1"/>
            </p:cNvSpPr>
            <p:nvPr/>
          </p:nvSpPr>
          <p:spPr bwMode="auto">
            <a:xfrm>
              <a:off x="7678738" y="309562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" name="Rectangle 992"/>
            <p:cNvSpPr>
              <a:spLocks noChangeArrowheads="1"/>
            </p:cNvSpPr>
            <p:nvPr/>
          </p:nvSpPr>
          <p:spPr bwMode="auto">
            <a:xfrm>
              <a:off x="7737475" y="30956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" name="Rectangle 993"/>
            <p:cNvSpPr>
              <a:spLocks noChangeArrowheads="1"/>
            </p:cNvSpPr>
            <p:nvPr/>
          </p:nvSpPr>
          <p:spPr bwMode="auto">
            <a:xfrm>
              <a:off x="7796213" y="3095625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" name="Rectangle 994"/>
            <p:cNvSpPr>
              <a:spLocks noChangeArrowheads="1"/>
            </p:cNvSpPr>
            <p:nvPr/>
          </p:nvSpPr>
          <p:spPr bwMode="auto">
            <a:xfrm>
              <a:off x="7847013" y="309562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" name="Rectangle 995"/>
            <p:cNvSpPr>
              <a:spLocks noChangeArrowheads="1"/>
            </p:cNvSpPr>
            <p:nvPr/>
          </p:nvSpPr>
          <p:spPr bwMode="auto">
            <a:xfrm>
              <a:off x="7905750" y="30956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" name="Rectangle 996"/>
            <p:cNvSpPr>
              <a:spLocks noChangeArrowheads="1"/>
            </p:cNvSpPr>
            <p:nvPr/>
          </p:nvSpPr>
          <p:spPr bwMode="auto">
            <a:xfrm>
              <a:off x="7964488" y="30956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" name="Rectangle 997"/>
            <p:cNvSpPr>
              <a:spLocks noChangeArrowheads="1"/>
            </p:cNvSpPr>
            <p:nvPr/>
          </p:nvSpPr>
          <p:spPr bwMode="auto">
            <a:xfrm>
              <a:off x="7312025" y="31257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" name="Rectangle 998"/>
            <p:cNvSpPr>
              <a:spLocks noChangeArrowheads="1"/>
            </p:cNvSpPr>
            <p:nvPr/>
          </p:nvSpPr>
          <p:spPr bwMode="auto">
            <a:xfrm>
              <a:off x="7362825" y="312578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" name="Rectangle 999"/>
            <p:cNvSpPr>
              <a:spLocks noChangeArrowheads="1"/>
            </p:cNvSpPr>
            <p:nvPr/>
          </p:nvSpPr>
          <p:spPr bwMode="auto">
            <a:xfrm>
              <a:off x="7421563" y="31257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" name="Rectangle 1000"/>
            <p:cNvSpPr>
              <a:spLocks noChangeArrowheads="1"/>
            </p:cNvSpPr>
            <p:nvPr/>
          </p:nvSpPr>
          <p:spPr bwMode="auto">
            <a:xfrm>
              <a:off x="7480300" y="31257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" name="Rectangle 1001"/>
            <p:cNvSpPr>
              <a:spLocks noChangeArrowheads="1"/>
            </p:cNvSpPr>
            <p:nvPr/>
          </p:nvSpPr>
          <p:spPr bwMode="auto">
            <a:xfrm>
              <a:off x="7540625" y="312578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3" name="Rectangle 1002"/>
            <p:cNvSpPr>
              <a:spLocks noChangeArrowheads="1"/>
            </p:cNvSpPr>
            <p:nvPr/>
          </p:nvSpPr>
          <p:spPr bwMode="auto">
            <a:xfrm>
              <a:off x="7589838" y="312578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4" name="Rectangle 1003"/>
            <p:cNvSpPr>
              <a:spLocks noChangeArrowheads="1"/>
            </p:cNvSpPr>
            <p:nvPr/>
          </p:nvSpPr>
          <p:spPr bwMode="auto">
            <a:xfrm>
              <a:off x="7648575" y="31257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5" name="Rectangle 1004"/>
            <p:cNvSpPr>
              <a:spLocks noChangeArrowheads="1"/>
            </p:cNvSpPr>
            <p:nvPr/>
          </p:nvSpPr>
          <p:spPr bwMode="auto">
            <a:xfrm>
              <a:off x="7707313" y="31257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6" name="Rectangle 1005"/>
            <p:cNvSpPr>
              <a:spLocks noChangeArrowheads="1"/>
            </p:cNvSpPr>
            <p:nvPr/>
          </p:nvSpPr>
          <p:spPr bwMode="auto">
            <a:xfrm>
              <a:off x="7767638" y="312578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7" name="Rectangle 1006"/>
            <p:cNvSpPr>
              <a:spLocks noChangeArrowheads="1"/>
            </p:cNvSpPr>
            <p:nvPr/>
          </p:nvSpPr>
          <p:spPr bwMode="auto">
            <a:xfrm>
              <a:off x="7816850" y="31257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8" name="Rectangle 1007"/>
            <p:cNvSpPr>
              <a:spLocks noChangeArrowheads="1"/>
            </p:cNvSpPr>
            <p:nvPr/>
          </p:nvSpPr>
          <p:spPr bwMode="auto">
            <a:xfrm>
              <a:off x="7875588" y="31257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9" name="Rectangle 1008"/>
            <p:cNvSpPr>
              <a:spLocks noChangeArrowheads="1"/>
            </p:cNvSpPr>
            <p:nvPr/>
          </p:nvSpPr>
          <p:spPr bwMode="auto">
            <a:xfrm>
              <a:off x="7935913" y="312578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0" name="Rectangle 1009"/>
            <p:cNvSpPr>
              <a:spLocks noChangeArrowheads="1"/>
            </p:cNvSpPr>
            <p:nvPr/>
          </p:nvSpPr>
          <p:spPr bwMode="auto">
            <a:xfrm>
              <a:off x="7994650" y="31257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1" name="Rectangle 1010"/>
            <p:cNvSpPr>
              <a:spLocks noChangeArrowheads="1"/>
            </p:cNvSpPr>
            <p:nvPr/>
          </p:nvSpPr>
          <p:spPr bwMode="auto">
            <a:xfrm>
              <a:off x="7342188" y="3154363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2" name="Rectangle 1011"/>
            <p:cNvSpPr>
              <a:spLocks noChangeArrowheads="1"/>
            </p:cNvSpPr>
            <p:nvPr/>
          </p:nvSpPr>
          <p:spPr bwMode="auto">
            <a:xfrm>
              <a:off x="7391400" y="31543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3" name="Rectangle 1012"/>
            <p:cNvSpPr>
              <a:spLocks noChangeArrowheads="1"/>
            </p:cNvSpPr>
            <p:nvPr/>
          </p:nvSpPr>
          <p:spPr bwMode="auto">
            <a:xfrm>
              <a:off x="7451725" y="31543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4" name="Rectangle 1013"/>
            <p:cNvSpPr>
              <a:spLocks noChangeArrowheads="1"/>
            </p:cNvSpPr>
            <p:nvPr/>
          </p:nvSpPr>
          <p:spPr bwMode="auto">
            <a:xfrm>
              <a:off x="7510463" y="31543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5" name="Rectangle 1014"/>
            <p:cNvSpPr>
              <a:spLocks noChangeArrowheads="1"/>
            </p:cNvSpPr>
            <p:nvPr/>
          </p:nvSpPr>
          <p:spPr bwMode="auto">
            <a:xfrm>
              <a:off x="7569200" y="3154363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6" name="Rectangle 1015"/>
            <p:cNvSpPr>
              <a:spLocks noChangeArrowheads="1"/>
            </p:cNvSpPr>
            <p:nvPr/>
          </p:nvSpPr>
          <p:spPr bwMode="auto">
            <a:xfrm>
              <a:off x="7618413" y="31543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7" name="Rectangle 1016"/>
            <p:cNvSpPr>
              <a:spLocks noChangeArrowheads="1"/>
            </p:cNvSpPr>
            <p:nvPr/>
          </p:nvSpPr>
          <p:spPr bwMode="auto">
            <a:xfrm>
              <a:off x="7678738" y="31543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8" name="Rectangle 1017"/>
            <p:cNvSpPr>
              <a:spLocks noChangeArrowheads="1"/>
            </p:cNvSpPr>
            <p:nvPr/>
          </p:nvSpPr>
          <p:spPr bwMode="auto">
            <a:xfrm>
              <a:off x="7737475" y="31543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9" name="Rectangle 1018"/>
            <p:cNvSpPr>
              <a:spLocks noChangeArrowheads="1"/>
            </p:cNvSpPr>
            <p:nvPr/>
          </p:nvSpPr>
          <p:spPr bwMode="auto">
            <a:xfrm>
              <a:off x="7796213" y="3154363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0" name="Rectangle 1019"/>
            <p:cNvSpPr>
              <a:spLocks noChangeArrowheads="1"/>
            </p:cNvSpPr>
            <p:nvPr/>
          </p:nvSpPr>
          <p:spPr bwMode="auto">
            <a:xfrm>
              <a:off x="7847013" y="31543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1" name="Rectangle 1020"/>
            <p:cNvSpPr>
              <a:spLocks noChangeArrowheads="1"/>
            </p:cNvSpPr>
            <p:nvPr/>
          </p:nvSpPr>
          <p:spPr bwMode="auto">
            <a:xfrm>
              <a:off x="7905750" y="31543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2" name="Rectangle 1021"/>
            <p:cNvSpPr>
              <a:spLocks noChangeArrowheads="1"/>
            </p:cNvSpPr>
            <p:nvPr/>
          </p:nvSpPr>
          <p:spPr bwMode="auto">
            <a:xfrm>
              <a:off x="7964488" y="31543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3" name="Rectangle 1022"/>
            <p:cNvSpPr>
              <a:spLocks noChangeArrowheads="1"/>
            </p:cNvSpPr>
            <p:nvPr/>
          </p:nvSpPr>
          <p:spPr bwMode="auto">
            <a:xfrm>
              <a:off x="7312025" y="318452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4" name="Rectangle 1023"/>
            <p:cNvSpPr>
              <a:spLocks noChangeArrowheads="1"/>
            </p:cNvSpPr>
            <p:nvPr/>
          </p:nvSpPr>
          <p:spPr bwMode="auto">
            <a:xfrm>
              <a:off x="7362825" y="318452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5" name="Rectangle 1024"/>
            <p:cNvSpPr>
              <a:spLocks noChangeArrowheads="1"/>
            </p:cNvSpPr>
            <p:nvPr/>
          </p:nvSpPr>
          <p:spPr bwMode="auto">
            <a:xfrm>
              <a:off x="7421563" y="318452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6" name="Rectangle 1025"/>
            <p:cNvSpPr>
              <a:spLocks noChangeArrowheads="1"/>
            </p:cNvSpPr>
            <p:nvPr/>
          </p:nvSpPr>
          <p:spPr bwMode="auto">
            <a:xfrm>
              <a:off x="7480300" y="318452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7" name="Rectangle 1026"/>
            <p:cNvSpPr>
              <a:spLocks noChangeArrowheads="1"/>
            </p:cNvSpPr>
            <p:nvPr/>
          </p:nvSpPr>
          <p:spPr bwMode="auto">
            <a:xfrm>
              <a:off x="7540625" y="318452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8" name="Rectangle 1027"/>
            <p:cNvSpPr>
              <a:spLocks noChangeArrowheads="1"/>
            </p:cNvSpPr>
            <p:nvPr/>
          </p:nvSpPr>
          <p:spPr bwMode="auto">
            <a:xfrm>
              <a:off x="7589838" y="318452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9" name="Rectangle 1028"/>
            <p:cNvSpPr>
              <a:spLocks noChangeArrowheads="1"/>
            </p:cNvSpPr>
            <p:nvPr/>
          </p:nvSpPr>
          <p:spPr bwMode="auto">
            <a:xfrm>
              <a:off x="7648575" y="318452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0" name="Rectangle 1029"/>
            <p:cNvSpPr>
              <a:spLocks noChangeArrowheads="1"/>
            </p:cNvSpPr>
            <p:nvPr/>
          </p:nvSpPr>
          <p:spPr bwMode="auto">
            <a:xfrm>
              <a:off x="7707313" y="318452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1" name="Rectangle 1030"/>
            <p:cNvSpPr>
              <a:spLocks noChangeArrowheads="1"/>
            </p:cNvSpPr>
            <p:nvPr/>
          </p:nvSpPr>
          <p:spPr bwMode="auto">
            <a:xfrm>
              <a:off x="7767638" y="318452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2" name="Rectangle 1031"/>
            <p:cNvSpPr>
              <a:spLocks noChangeArrowheads="1"/>
            </p:cNvSpPr>
            <p:nvPr/>
          </p:nvSpPr>
          <p:spPr bwMode="auto">
            <a:xfrm>
              <a:off x="7816850" y="318452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3" name="Rectangle 1032"/>
            <p:cNvSpPr>
              <a:spLocks noChangeArrowheads="1"/>
            </p:cNvSpPr>
            <p:nvPr/>
          </p:nvSpPr>
          <p:spPr bwMode="auto">
            <a:xfrm>
              <a:off x="7875588" y="318452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4" name="Rectangle 1033"/>
            <p:cNvSpPr>
              <a:spLocks noChangeArrowheads="1"/>
            </p:cNvSpPr>
            <p:nvPr/>
          </p:nvSpPr>
          <p:spPr bwMode="auto">
            <a:xfrm>
              <a:off x="7935913" y="318452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5" name="Rectangle 1034"/>
            <p:cNvSpPr>
              <a:spLocks noChangeArrowheads="1"/>
            </p:cNvSpPr>
            <p:nvPr/>
          </p:nvSpPr>
          <p:spPr bwMode="auto">
            <a:xfrm>
              <a:off x="7994650" y="318452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6" name="Rectangle 1035"/>
            <p:cNvSpPr>
              <a:spLocks noChangeArrowheads="1"/>
            </p:cNvSpPr>
            <p:nvPr/>
          </p:nvSpPr>
          <p:spPr bwMode="auto">
            <a:xfrm>
              <a:off x="7342188" y="3213100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7" name="Rectangle 1036"/>
            <p:cNvSpPr>
              <a:spLocks noChangeArrowheads="1"/>
            </p:cNvSpPr>
            <p:nvPr/>
          </p:nvSpPr>
          <p:spPr bwMode="auto">
            <a:xfrm>
              <a:off x="7391400" y="321310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8" name="Rectangle 1037"/>
            <p:cNvSpPr>
              <a:spLocks noChangeArrowheads="1"/>
            </p:cNvSpPr>
            <p:nvPr/>
          </p:nvSpPr>
          <p:spPr bwMode="auto">
            <a:xfrm>
              <a:off x="7451725" y="321310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9" name="Rectangle 1038"/>
            <p:cNvSpPr>
              <a:spLocks noChangeArrowheads="1"/>
            </p:cNvSpPr>
            <p:nvPr/>
          </p:nvSpPr>
          <p:spPr bwMode="auto">
            <a:xfrm>
              <a:off x="7510463" y="321310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0" name="Rectangle 1039"/>
            <p:cNvSpPr>
              <a:spLocks noChangeArrowheads="1"/>
            </p:cNvSpPr>
            <p:nvPr/>
          </p:nvSpPr>
          <p:spPr bwMode="auto">
            <a:xfrm>
              <a:off x="7569200" y="3213100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1" name="Rectangle 1040"/>
            <p:cNvSpPr>
              <a:spLocks noChangeArrowheads="1"/>
            </p:cNvSpPr>
            <p:nvPr/>
          </p:nvSpPr>
          <p:spPr bwMode="auto">
            <a:xfrm>
              <a:off x="7618413" y="321310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2" name="Rectangle 1041"/>
            <p:cNvSpPr>
              <a:spLocks noChangeArrowheads="1"/>
            </p:cNvSpPr>
            <p:nvPr/>
          </p:nvSpPr>
          <p:spPr bwMode="auto">
            <a:xfrm>
              <a:off x="7678738" y="321310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3" name="Rectangle 1042"/>
            <p:cNvSpPr>
              <a:spLocks noChangeArrowheads="1"/>
            </p:cNvSpPr>
            <p:nvPr/>
          </p:nvSpPr>
          <p:spPr bwMode="auto">
            <a:xfrm>
              <a:off x="7737475" y="321310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4" name="Rectangle 1043"/>
            <p:cNvSpPr>
              <a:spLocks noChangeArrowheads="1"/>
            </p:cNvSpPr>
            <p:nvPr/>
          </p:nvSpPr>
          <p:spPr bwMode="auto">
            <a:xfrm>
              <a:off x="7796213" y="3213100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5" name="Rectangle 1044"/>
            <p:cNvSpPr>
              <a:spLocks noChangeArrowheads="1"/>
            </p:cNvSpPr>
            <p:nvPr/>
          </p:nvSpPr>
          <p:spPr bwMode="auto">
            <a:xfrm>
              <a:off x="7847013" y="3213100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" name="Rectangle 1045"/>
            <p:cNvSpPr>
              <a:spLocks noChangeArrowheads="1"/>
            </p:cNvSpPr>
            <p:nvPr/>
          </p:nvSpPr>
          <p:spPr bwMode="auto">
            <a:xfrm>
              <a:off x="7905750" y="321310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7" name="Rectangle 1046"/>
            <p:cNvSpPr>
              <a:spLocks noChangeArrowheads="1"/>
            </p:cNvSpPr>
            <p:nvPr/>
          </p:nvSpPr>
          <p:spPr bwMode="auto">
            <a:xfrm>
              <a:off x="7964488" y="3213100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8" name="Rectangle 1047"/>
            <p:cNvSpPr>
              <a:spLocks noChangeArrowheads="1"/>
            </p:cNvSpPr>
            <p:nvPr/>
          </p:nvSpPr>
          <p:spPr bwMode="auto">
            <a:xfrm>
              <a:off x="7312025" y="324326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9" name="Rectangle 1048"/>
            <p:cNvSpPr>
              <a:spLocks noChangeArrowheads="1"/>
            </p:cNvSpPr>
            <p:nvPr/>
          </p:nvSpPr>
          <p:spPr bwMode="auto">
            <a:xfrm>
              <a:off x="7362825" y="324326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0" name="Rectangle 1049"/>
            <p:cNvSpPr>
              <a:spLocks noChangeArrowheads="1"/>
            </p:cNvSpPr>
            <p:nvPr/>
          </p:nvSpPr>
          <p:spPr bwMode="auto">
            <a:xfrm>
              <a:off x="7421563" y="324326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1" name="Rectangle 1050"/>
            <p:cNvSpPr>
              <a:spLocks noChangeArrowheads="1"/>
            </p:cNvSpPr>
            <p:nvPr/>
          </p:nvSpPr>
          <p:spPr bwMode="auto">
            <a:xfrm>
              <a:off x="7480300" y="324326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2" name="Rectangle 1051"/>
            <p:cNvSpPr>
              <a:spLocks noChangeArrowheads="1"/>
            </p:cNvSpPr>
            <p:nvPr/>
          </p:nvSpPr>
          <p:spPr bwMode="auto">
            <a:xfrm>
              <a:off x="7540625" y="324326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3" name="Rectangle 1052"/>
            <p:cNvSpPr>
              <a:spLocks noChangeArrowheads="1"/>
            </p:cNvSpPr>
            <p:nvPr/>
          </p:nvSpPr>
          <p:spPr bwMode="auto">
            <a:xfrm>
              <a:off x="7589838" y="324326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4" name="Rectangle 1053"/>
            <p:cNvSpPr>
              <a:spLocks noChangeArrowheads="1"/>
            </p:cNvSpPr>
            <p:nvPr/>
          </p:nvSpPr>
          <p:spPr bwMode="auto">
            <a:xfrm>
              <a:off x="7648575" y="324326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5" name="Rectangle 1054"/>
            <p:cNvSpPr>
              <a:spLocks noChangeArrowheads="1"/>
            </p:cNvSpPr>
            <p:nvPr/>
          </p:nvSpPr>
          <p:spPr bwMode="auto">
            <a:xfrm>
              <a:off x="7707313" y="324326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6" name="Rectangle 1055"/>
            <p:cNvSpPr>
              <a:spLocks noChangeArrowheads="1"/>
            </p:cNvSpPr>
            <p:nvPr/>
          </p:nvSpPr>
          <p:spPr bwMode="auto">
            <a:xfrm>
              <a:off x="7767638" y="324326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7" name="Rectangle 1056"/>
            <p:cNvSpPr>
              <a:spLocks noChangeArrowheads="1"/>
            </p:cNvSpPr>
            <p:nvPr/>
          </p:nvSpPr>
          <p:spPr bwMode="auto">
            <a:xfrm>
              <a:off x="7816850" y="324326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8" name="Rectangle 1057"/>
            <p:cNvSpPr>
              <a:spLocks noChangeArrowheads="1"/>
            </p:cNvSpPr>
            <p:nvPr/>
          </p:nvSpPr>
          <p:spPr bwMode="auto">
            <a:xfrm>
              <a:off x="7875588" y="324326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9" name="Rectangle 1058"/>
            <p:cNvSpPr>
              <a:spLocks noChangeArrowheads="1"/>
            </p:cNvSpPr>
            <p:nvPr/>
          </p:nvSpPr>
          <p:spPr bwMode="auto">
            <a:xfrm>
              <a:off x="7935913" y="324326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0" name="Rectangle 1059"/>
            <p:cNvSpPr>
              <a:spLocks noChangeArrowheads="1"/>
            </p:cNvSpPr>
            <p:nvPr/>
          </p:nvSpPr>
          <p:spPr bwMode="auto">
            <a:xfrm>
              <a:off x="7994650" y="324326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1" name="Rectangle 1060"/>
            <p:cNvSpPr>
              <a:spLocks noChangeArrowheads="1"/>
            </p:cNvSpPr>
            <p:nvPr/>
          </p:nvSpPr>
          <p:spPr bwMode="auto">
            <a:xfrm>
              <a:off x="7342188" y="3262313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2" name="Rectangle 1061"/>
            <p:cNvSpPr>
              <a:spLocks noChangeArrowheads="1"/>
            </p:cNvSpPr>
            <p:nvPr/>
          </p:nvSpPr>
          <p:spPr bwMode="auto">
            <a:xfrm>
              <a:off x="7391400" y="32623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3" name="Rectangle 1062"/>
            <p:cNvSpPr>
              <a:spLocks noChangeArrowheads="1"/>
            </p:cNvSpPr>
            <p:nvPr/>
          </p:nvSpPr>
          <p:spPr bwMode="auto">
            <a:xfrm>
              <a:off x="7451725" y="32623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4" name="Rectangle 1063"/>
            <p:cNvSpPr>
              <a:spLocks noChangeArrowheads="1"/>
            </p:cNvSpPr>
            <p:nvPr/>
          </p:nvSpPr>
          <p:spPr bwMode="auto">
            <a:xfrm>
              <a:off x="7510463" y="32623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5" name="Rectangle 1064"/>
            <p:cNvSpPr>
              <a:spLocks noChangeArrowheads="1"/>
            </p:cNvSpPr>
            <p:nvPr/>
          </p:nvSpPr>
          <p:spPr bwMode="auto">
            <a:xfrm>
              <a:off x="7569200" y="3262313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6" name="Rectangle 1065"/>
            <p:cNvSpPr>
              <a:spLocks noChangeArrowheads="1"/>
            </p:cNvSpPr>
            <p:nvPr/>
          </p:nvSpPr>
          <p:spPr bwMode="auto">
            <a:xfrm>
              <a:off x="7618413" y="32623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7" name="Rectangle 1066"/>
            <p:cNvSpPr>
              <a:spLocks noChangeArrowheads="1"/>
            </p:cNvSpPr>
            <p:nvPr/>
          </p:nvSpPr>
          <p:spPr bwMode="auto">
            <a:xfrm>
              <a:off x="7678738" y="32623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8" name="Rectangle 1067"/>
            <p:cNvSpPr>
              <a:spLocks noChangeArrowheads="1"/>
            </p:cNvSpPr>
            <p:nvPr/>
          </p:nvSpPr>
          <p:spPr bwMode="auto">
            <a:xfrm>
              <a:off x="7737475" y="32623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9" name="Rectangle 1068"/>
            <p:cNvSpPr>
              <a:spLocks noChangeArrowheads="1"/>
            </p:cNvSpPr>
            <p:nvPr/>
          </p:nvSpPr>
          <p:spPr bwMode="auto">
            <a:xfrm>
              <a:off x="7796213" y="3262313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0" name="Rectangle 1069"/>
            <p:cNvSpPr>
              <a:spLocks noChangeArrowheads="1"/>
            </p:cNvSpPr>
            <p:nvPr/>
          </p:nvSpPr>
          <p:spPr bwMode="auto">
            <a:xfrm>
              <a:off x="7847013" y="32623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1" name="Rectangle 1070"/>
            <p:cNvSpPr>
              <a:spLocks noChangeArrowheads="1"/>
            </p:cNvSpPr>
            <p:nvPr/>
          </p:nvSpPr>
          <p:spPr bwMode="auto">
            <a:xfrm>
              <a:off x="7905750" y="32623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2" name="Rectangle 1071"/>
            <p:cNvSpPr>
              <a:spLocks noChangeArrowheads="1"/>
            </p:cNvSpPr>
            <p:nvPr/>
          </p:nvSpPr>
          <p:spPr bwMode="auto">
            <a:xfrm>
              <a:off x="7964488" y="32623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3" name="Rectangle 1072"/>
            <p:cNvSpPr>
              <a:spLocks noChangeArrowheads="1"/>
            </p:cNvSpPr>
            <p:nvPr/>
          </p:nvSpPr>
          <p:spPr bwMode="auto">
            <a:xfrm>
              <a:off x="7312025" y="329247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4" name="Rectangle 1073"/>
            <p:cNvSpPr>
              <a:spLocks noChangeArrowheads="1"/>
            </p:cNvSpPr>
            <p:nvPr/>
          </p:nvSpPr>
          <p:spPr bwMode="auto">
            <a:xfrm>
              <a:off x="7362825" y="329247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5" name="Rectangle 1074"/>
            <p:cNvSpPr>
              <a:spLocks noChangeArrowheads="1"/>
            </p:cNvSpPr>
            <p:nvPr/>
          </p:nvSpPr>
          <p:spPr bwMode="auto">
            <a:xfrm>
              <a:off x="7421563" y="329247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6" name="Rectangle 1075"/>
            <p:cNvSpPr>
              <a:spLocks noChangeArrowheads="1"/>
            </p:cNvSpPr>
            <p:nvPr/>
          </p:nvSpPr>
          <p:spPr bwMode="auto">
            <a:xfrm>
              <a:off x="7480300" y="329247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7" name="Rectangle 1076"/>
            <p:cNvSpPr>
              <a:spLocks noChangeArrowheads="1"/>
            </p:cNvSpPr>
            <p:nvPr/>
          </p:nvSpPr>
          <p:spPr bwMode="auto">
            <a:xfrm>
              <a:off x="7540625" y="329247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" name="Rectangle 1077"/>
            <p:cNvSpPr>
              <a:spLocks noChangeArrowheads="1"/>
            </p:cNvSpPr>
            <p:nvPr/>
          </p:nvSpPr>
          <p:spPr bwMode="auto">
            <a:xfrm>
              <a:off x="7589838" y="329247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9" name="Rectangle 1079"/>
            <p:cNvSpPr>
              <a:spLocks noChangeArrowheads="1"/>
            </p:cNvSpPr>
            <p:nvPr/>
          </p:nvSpPr>
          <p:spPr bwMode="auto">
            <a:xfrm>
              <a:off x="7648575" y="329247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0" name="Rectangle 1080"/>
            <p:cNvSpPr>
              <a:spLocks noChangeArrowheads="1"/>
            </p:cNvSpPr>
            <p:nvPr/>
          </p:nvSpPr>
          <p:spPr bwMode="auto">
            <a:xfrm>
              <a:off x="7707313" y="329247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1" name="Rectangle 1081"/>
            <p:cNvSpPr>
              <a:spLocks noChangeArrowheads="1"/>
            </p:cNvSpPr>
            <p:nvPr/>
          </p:nvSpPr>
          <p:spPr bwMode="auto">
            <a:xfrm>
              <a:off x="7767638" y="329247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2" name="Rectangle 1082"/>
            <p:cNvSpPr>
              <a:spLocks noChangeArrowheads="1"/>
            </p:cNvSpPr>
            <p:nvPr/>
          </p:nvSpPr>
          <p:spPr bwMode="auto">
            <a:xfrm>
              <a:off x="7816850" y="329247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3" name="Rectangle 1083"/>
            <p:cNvSpPr>
              <a:spLocks noChangeArrowheads="1"/>
            </p:cNvSpPr>
            <p:nvPr/>
          </p:nvSpPr>
          <p:spPr bwMode="auto">
            <a:xfrm>
              <a:off x="7875588" y="329247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4" name="Rectangle 1084"/>
            <p:cNvSpPr>
              <a:spLocks noChangeArrowheads="1"/>
            </p:cNvSpPr>
            <p:nvPr/>
          </p:nvSpPr>
          <p:spPr bwMode="auto">
            <a:xfrm>
              <a:off x="7935913" y="329247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5" name="Rectangle 1085"/>
            <p:cNvSpPr>
              <a:spLocks noChangeArrowheads="1"/>
            </p:cNvSpPr>
            <p:nvPr/>
          </p:nvSpPr>
          <p:spPr bwMode="auto">
            <a:xfrm>
              <a:off x="7994650" y="329247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6" name="Rectangle 1086"/>
            <p:cNvSpPr>
              <a:spLocks noChangeArrowheads="1"/>
            </p:cNvSpPr>
            <p:nvPr/>
          </p:nvSpPr>
          <p:spPr bwMode="auto">
            <a:xfrm>
              <a:off x="7342188" y="3322638"/>
              <a:ext cx="20638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7" name="Rectangle 1087"/>
            <p:cNvSpPr>
              <a:spLocks noChangeArrowheads="1"/>
            </p:cNvSpPr>
            <p:nvPr/>
          </p:nvSpPr>
          <p:spPr bwMode="auto">
            <a:xfrm>
              <a:off x="7391400" y="33226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8" name="Rectangle 1088"/>
            <p:cNvSpPr>
              <a:spLocks noChangeArrowheads="1"/>
            </p:cNvSpPr>
            <p:nvPr/>
          </p:nvSpPr>
          <p:spPr bwMode="auto">
            <a:xfrm>
              <a:off x="7451725" y="332263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9" name="Rectangle 1089"/>
            <p:cNvSpPr>
              <a:spLocks noChangeArrowheads="1"/>
            </p:cNvSpPr>
            <p:nvPr/>
          </p:nvSpPr>
          <p:spPr bwMode="auto">
            <a:xfrm>
              <a:off x="7510463" y="33226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0" name="Rectangle 1090"/>
            <p:cNvSpPr>
              <a:spLocks noChangeArrowheads="1"/>
            </p:cNvSpPr>
            <p:nvPr/>
          </p:nvSpPr>
          <p:spPr bwMode="auto">
            <a:xfrm>
              <a:off x="7569200" y="3322638"/>
              <a:ext cx="20638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1" name="Rectangle 1091"/>
            <p:cNvSpPr>
              <a:spLocks noChangeArrowheads="1"/>
            </p:cNvSpPr>
            <p:nvPr/>
          </p:nvSpPr>
          <p:spPr bwMode="auto">
            <a:xfrm>
              <a:off x="7618413" y="33226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2" name="Rectangle 1092"/>
            <p:cNvSpPr>
              <a:spLocks noChangeArrowheads="1"/>
            </p:cNvSpPr>
            <p:nvPr/>
          </p:nvSpPr>
          <p:spPr bwMode="auto">
            <a:xfrm>
              <a:off x="7678738" y="332263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3" name="Rectangle 1093"/>
            <p:cNvSpPr>
              <a:spLocks noChangeArrowheads="1"/>
            </p:cNvSpPr>
            <p:nvPr/>
          </p:nvSpPr>
          <p:spPr bwMode="auto">
            <a:xfrm>
              <a:off x="7737475" y="33226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4" name="Rectangle 1094"/>
            <p:cNvSpPr>
              <a:spLocks noChangeArrowheads="1"/>
            </p:cNvSpPr>
            <p:nvPr/>
          </p:nvSpPr>
          <p:spPr bwMode="auto">
            <a:xfrm>
              <a:off x="7796213" y="3322638"/>
              <a:ext cx="20638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5" name="Rectangle 1095"/>
            <p:cNvSpPr>
              <a:spLocks noChangeArrowheads="1"/>
            </p:cNvSpPr>
            <p:nvPr/>
          </p:nvSpPr>
          <p:spPr bwMode="auto">
            <a:xfrm>
              <a:off x="7847013" y="332263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6" name="Rectangle 1096"/>
            <p:cNvSpPr>
              <a:spLocks noChangeArrowheads="1"/>
            </p:cNvSpPr>
            <p:nvPr/>
          </p:nvSpPr>
          <p:spPr bwMode="auto">
            <a:xfrm>
              <a:off x="7905750" y="33226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7" name="Rectangle 1097"/>
            <p:cNvSpPr>
              <a:spLocks noChangeArrowheads="1"/>
            </p:cNvSpPr>
            <p:nvPr/>
          </p:nvSpPr>
          <p:spPr bwMode="auto">
            <a:xfrm>
              <a:off x="7964488" y="33226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8" name="Rectangle 1098"/>
            <p:cNvSpPr>
              <a:spLocks noChangeArrowheads="1"/>
            </p:cNvSpPr>
            <p:nvPr/>
          </p:nvSpPr>
          <p:spPr bwMode="auto">
            <a:xfrm>
              <a:off x="7312025" y="33512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9" name="Rectangle 1099"/>
            <p:cNvSpPr>
              <a:spLocks noChangeArrowheads="1"/>
            </p:cNvSpPr>
            <p:nvPr/>
          </p:nvSpPr>
          <p:spPr bwMode="auto">
            <a:xfrm>
              <a:off x="7362825" y="33512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0" name="Rectangle 1100"/>
            <p:cNvSpPr>
              <a:spLocks noChangeArrowheads="1"/>
            </p:cNvSpPr>
            <p:nvPr/>
          </p:nvSpPr>
          <p:spPr bwMode="auto">
            <a:xfrm>
              <a:off x="7421563" y="33512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1" name="Rectangle 1101"/>
            <p:cNvSpPr>
              <a:spLocks noChangeArrowheads="1"/>
            </p:cNvSpPr>
            <p:nvPr/>
          </p:nvSpPr>
          <p:spPr bwMode="auto">
            <a:xfrm>
              <a:off x="7480300" y="33512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2" name="Rectangle 1102"/>
            <p:cNvSpPr>
              <a:spLocks noChangeArrowheads="1"/>
            </p:cNvSpPr>
            <p:nvPr/>
          </p:nvSpPr>
          <p:spPr bwMode="auto">
            <a:xfrm>
              <a:off x="7540625" y="33512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3" name="Rectangle 1103"/>
            <p:cNvSpPr>
              <a:spLocks noChangeArrowheads="1"/>
            </p:cNvSpPr>
            <p:nvPr/>
          </p:nvSpPr>
          <p:spPr bwMode="auto">
            <a:xfrm>
              <a:off x="7589838" y="33512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4" name="Rectangle 1104"/>
            <p:cNvSpPr>
              <a:spLocks noChangeArrowheads="1"/>
            </p:cNvSpPr>
            <p:nvPr/>
          </p:nvSpPr>
          <p:spPr bwMode="auto">
            <a:xfrm>
              <a:off x="7648575" y="33512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5" name="Rectangle 1105"/>
            <p:cNvSpPr>
              <a:spLocks noChangeArrowheads="1"/>
            </p:cNvSpPr>
            <p:nvPr/>
          </p:nvSpPr>
          <p:spPr bwMode="auto">
            <a:xfrm>
              <a:off x="7707313" y="33512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6" name="Rectangle 1106"/>
            <p:cNvSpPr>
              <a:spLocks noChangeArrowheads="1"/>
            </p:cNvSpPr>
            <p:nvPr/>
          </p:nvSpPr>
          <p:spPr bwMode="auto">
            <a:xfrm>
              <a:off x="7767638" y="33512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7" name="Rectangle 1107"/>
            <p:cNvSpPr>
              <a:spLocks noChangeArrowheads="1"/>
            </p:cNvSpPr>
            <p:nvPr/>
          </p:nvSpPr>
          <p:spPr bwMode="auto">
            <a:xfrm>
              <a:off x="7816850" y="33512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8" name="Rectangle 1108"/>
            <p:cNvSpPr>
              <a:spLocks noChangeArrowheads="1"/>
            </p:cNvSpPr>
            <p:nvPr/>
          </p:nvSpPr>
          <p:spPr bwMode="auto">
            <a:xfrm>
              <a:off x="7875588" y="33512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9" name="Rectangle 1109"/>
            <p:cNvSpPr>
              <a:spLocks noChangeArrowheads="1"/>
            </p:cNvSpPr>
            <p:nvPr/>
          </p:nvSpPr>
          <p:spPr bwMode="auto">
            <a:xfrm>
              <a:off x="7935913" y="335121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0" name="Rectangle 1110"/>
            <p:cNvSpPr>
              <a:spLocks noChangeArrowheads="1"/>
            </p:cNvSpPr>
            <p:nvPr/>
          </p:nvSpPr>
          <p:spPr bwMode="auto">
            <a:xfrm>
              <a:off x="7994650" y="335121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1" name="Rectangle 1111"/>
            <p:cNvSpPr>
              <a:spLocks noChangeArrowheads="1"/>
            </p:cNvSpPr>
            <p:nvPr/>
          </p:nvSpPr>
          <p:spPr bwMode="auto">
            <a:xfrm>
              <a:off x="7342188" y="3381375"/>
              <a:ext cx="20638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3" name="Rectangle 1112"/>
            <p:cNvSpPr>
              <a:spLocks noChangeArrowheads="1"/>
            </p:cNvSpPr>
            <p:nvPr/>
          </p:nvSpPr>
          <p:spPr bwMode="auto">
            <a:xfrm>
              <a:off x="7391400" y="33813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4" name="Rectangle 1113"/>
            <p:cNvSpPr>
              <a:spLocks noChangeArrowheads="1"/>
            </p:cNvSpPr>
            <p:nvPr/>
          </p:nvSpPr>
          <p:spPr bwMode="auto">
            <a:xfrm>
              <a:off x="7451725" y="338137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5" name="Rectangle 1114"/>
            <p:cNvSpPr>
              <a:spLocks noChangeArrowheads="1"/>
            </p:cNvSpPr>
            <p:nvPr/>
          </p:nvSpPr>
          <p:spPr bwMode="auto">
            <a:xfrm>
              <a:off x="7510463" y="33813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6" name="Rectangle 1115"/>
            <p:cNvSpPr>
              <a:spLocks noChangeArrowheads="1"/>
            </p:cNvSpPr>
            <p:nvPr/>
          </p:nvSpPr>
          <p:spPr bwMode="auto">
            <a:xfrm>
              <a:off x="7569200" y="3381375"/>
              <a:ext cx="20638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7" name="Rectangle 1116"/>
            <p:cNvSpPr>
              <a:spLocks noChangeArrowheads="1"/>
            </p:cNvSpPr>
            <p:nvPr/>
          </p:nvSpPr>
          <p:spPr bwMode="auto">
            <a:xfrm>
              <a:off x="7618413" y="33813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8" name="Rectangle 1117"/>
            <p:cNvSpPr>
              <a:spLocks noChangeArrowheads="1"/>
            </p:cNvSpPr>
            <p:nvPr/>
          </p:nvSpPr>
          <p:spPr bwMode="auto">
            <a:xfrm>
              <a:off x="7678738" y="338137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" name="Rectangle 1118"/>
            <p:cNvSpPr>
              <a:spLocks noChangeArrowheads="1"/>
            </p:cNvSpPr>
            <p:nvPr/>
          </p:nvSpPr>
          <p:spPr bwMode="auto">
            <a:xfrm>
              <a:off x="7737475" y="33813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0" name="Rectangle 1119"/>
            <p:cNvSpPr>
              <a:spLocks noChangeArrowheads="1"/>
            </p:cNvSpPr>
            <p:nvPr/>
          </p:nvSpPr>
          <p:spPr bwMode="auto">
            <a:xfrm>
              <a:off x="7796213" y="3381375"/>
              <a:ext cx="20638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1" name="Rectangle 1120"/>
            <p:cNvSpPr>
              <a:spLocks noChangeArrowheads="1"/>
            </p:cNvSpPr>
            <p:nvPr/>
          </p:nvSpPr>
          <p:spPr bwMode="auto">
            <a:xfrm>
              <a:off x="7847013" y="3381375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2" name="Rectangle 1121"/>
            <p:cNvSpPr>
              <a:spLocks noChangeArrowheads="1"/>
            </p:cNvSpPr>
            <p:nvPr/>
          </p:nvSpPr>
          <p:spPr bwMode="auto">
            <a:xfrm>
              <a:off x="7905750" y="33813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3" name="Rectangle 1122"/>
            <p:cNvSpPr>
              <a:spLocks noChangeArrowheads="1"/>
            </p:cNvSpPr>
            <p:nvPr/>
          </p:nvSpPr>
          <p:spPr bwMode="auto">
            <a:xfrm>
              <a:off x="7964488" y="3381375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4" name="Rectangle 1123"/>
            <p:cNvSpPr>
              <a:spLocks noChangeArrowheads="1"/>
            </p:cNvSpPr>
            <p:nvPr/>
          </p:nvSpPr>
          <p:spPr bwMode="auto">
            <a:xfrm>
              <a:off x="7312025" y="340995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5" name="Rectangle 1124"/>
            <p:cNvSpPr>
              <a:spLocks noChangeArrowheads="1"/>
            </p:cNvSpPr>
            <p:nvPr/>
          </p:nvSpPr>
          <p:spPr bwMode="auto">
            <a:xfrm>
              <a:off x="7362825" y="3409950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6" name="Rectangle 1125"/>
            <p:cNvSpPr>
              <a:spLocks noChangeArrowheads="1"/>
            </p:cNvSpPr>
            <p:nvPr/>
          </p:nvSpPr>
          <p:spPr bwMode="auto">
            <a:xfrm>
              <a:off x="7421563" y="340995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7" name="Rectangle 1126"/>
            <p:cNvSpPr>
              <a:spLocks noChangeArrowheads="1"/>
            </p:cNvSpPr>
            <p:nvPr/>
          </p:nvSpPr>
          <p:spPr bwMode="auto">
            <a:xfrm>
              <a:off x="7480300" y="340995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8" name="Rectangle 1127"/>
            <p:cNvSpPr>
              <a:spLocks noChangeArrowheads="1"/>
            </p:cNvSpPr>
            <p:nvPr/>
          </p:nvSpPr>
          <p:spPr bwMode="auto">
            <a:xfrm>
              <a:off x="7540625" y="3409950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9" name="Rectangle 1128"/>
            <p:cNvSpPr>
              <a:spLocks noChangeArrowheads="1"/>
            </p:cNvSpPr>
            <p:nvPr/>
          </p:nvSpPr>
          <p:spPr bwMode="auto">
            <a:xfrm>
              <a:off x="7589838" y="3409950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0" name="Rectangle 1129"/>
            <p:cNvSpPr>
              <a:spLocks noChangeArrowheads="1"/>
            </p:cNvSpPr>
            <p:nvPr/>
          </p:nvSpPr>
          <p:spPr bwMode="auto">
            <a:xfrm>
              <a:off x="7648575" y="340995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1" name="Rectangle 1130"/>
            <p:cNvSpPr>
              <a:spLocks noChangeArrowheads="1"/>
            </p:cNvSpPr>
            <p:nvPr/>
          </p:nvSpPr>
          <p:spPr bwMode="auto">
            <a:xfrm>
              <a:off x="7707313" y="340995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2" name="Rectangle 1131"/>
            <p:cNvSpPr>
              <a:spLocks noChangeArrowheads="1"/>
            </p:cNvSpPr>
            <p:nvPr/>
          </p:nvSpPr>
          <p:spPr bwMode="auto">
            <a:xfrm>
              <a:off x="7767638" y="3409950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3" name="Rectangle 1132"/>
            <p:cNvSpPr>
              <a:spLocks noChangeArrowheads="1"/>
            </p:cNvSpPr>
            <p:nvPr/>
          </p:nvSpPr>
          <p:spPr bwMode="auto">
            <a:xfrm>
              <a:off x="7816850" y="340995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4" name="Rectangle 1133"/>
            <p:cNvSpPr>
              <a:spLocks noChangeArrowheads="1"/>
            </p:cNvSpPr>
            <p:nvPr/>
          </p:nvSpPr>
          <p:spPr bwMode="auto">
            <a:xfrm>
              <a:off x="7875588" y="340995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5" name="Rectangle 1134"/>
            <p:cNvSpPr>
              <a:spLocks noChangeArrowheads="1"/>
            </p:cNvSpPr>
            <p:nvPr/>
          </p:nvSpPr>
          <p:spPr bwMode="auto">
            <a:xfrm>
              <a:off x="7935913" y="3409950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6" name="Rectangle 1135"/>
            <p:cNvSpPr>
              <a:spLocks noChangeArrowheads="1"/>
            </p:cNvSpPr>
            <p:nvPr/>
          </p:nvSpPr>
          <p:spPr bwMode="auto">
            <a:xfrm>
              <a:off x="7994650" y="340995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7" name="Rectangle 1136"/>
            <p:cNvSpPr>
              <a:spLocks noChangeArrowheads="1"/>
            </p:cNvSpPr>
            <p:nvPr/>
          </p:nvSpPr>
          <p:spPr bwMode="auto">
            <a:xfrm>
              <a:off x="7342188" y="3440113"/>
              <a:ext cx="20638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8" name="Rectangle 1137"/>
            <p:cNvSpPr>
              <a:spLocks noChangeArrowheads="1"/>
            </p:cNvSpPr>
            <p:nvPr/>
          </p:nvSpPr>
          <p:spPr bwMode="auto">
            <a:xfrm>
              <a:off x="7391400" y="34401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9" name="Rectangle 1138"/>
            <p:cNvSpPr>
              <a:spLocks noChangeArrowheads="1"/>
            </p:cNvSpPr>
            <p:nvPr/>
          </p:nvSpPr>
          <p:spPr bwMode="auto">
            <a:xfrm>
              <a:off x="7451725" y="344011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0" name="Rectangle 1139"/>
            <p:cNvSpPr>
              <a:spLocks noChangeArrowheads="1"/>
            </p:cNvSpPr>
            <p:nvPr/>
          </p:nvSpPr>
          <p:spPr bwMode="auto">
            <a:xfrm>
              <a:off x="7510463" y="34401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1" name="Rectangle 1140"/>
            <p:cNvSpPr>
              <a:spLocks noChangeArrowheads="1"/>
            </p:cNvSpPr>
            <p:nvPr/>
          </p:nvSpPr>
          <p:spPr bwMode="auto">
            <a:xfrm>
              <a:off x="7569200" y="3440113"/>
              <a:ext cx="20638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2" name="Rectangle 1141"/>
            <p:cNvSpPr>
              <a:spLocks noChangeArrowheads="1"/>
            </p:cNvSpPr>
            <p:nvPr/>
          </p:nvSpPr>
          <p:spPr bwMode="auto">
            <a:xfrm>
              <a:off x="7618413" y="34401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3" name="Rectangle 1142"/>
            <p:cNvSpPr>
              <a:spLocks noChangeArrowheads="1"/>
            </p:cNvSpPr>
            <p:nvPr/>
          </p:nvSpPr>
          <p:spPr bwMode="auto">
            <a:xfrm>
              <a:off x="7678738" y="344011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4" name="Rectangle 1143"/>
            <p:cNvSpPr>
              <a:spLocks noChangeArrowheads="1"/>
            </p:cNvSpPr>
            <p:nvPr/>
          </p:nvSpPr>
          <p:spPr bwMode="auto">
            <a:xfrm>
              <a:off x="7737475" y="34401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5" name="Rectangle 1144"/>
            <p:cNvSpPr>
              <a:spLocks noChangeArrowheads="1"/>
            </p:cNvSpPr>
            <p:nvPr/>
          </p:nvSpPr>
          <p:spPr bwMode="auto">
            <a:xfrm>
              <a:off x="7796213" y="3440113"/>
              <a:ext cx="20638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6" name="Rectangle 1145"/>
            <p:cNvSpPr>
              <a:spLocks noChangeArrowheads="1"/>
            </p:cNvSpPr>
            <p:nvPr/>
          </p:nvSpPr>
          <p:spPr bwMode="auto">
            <a:xfrm>
              <a:off x="7847013" y="3440113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7" name="Rectangle 1146"/>
            <p:cNvSpPr>
              <a:spLocks noChangeArrowheads="1"/>
            </p:cNvSpPr>
            <p:nvPr/>
          </p:nvSpPr>
          <p:spPr bwMode="auto">
            <a:xfrm>
              <a:off x="7905750" y="34401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8" name="Rectangle 1147"/>
            <p:cNvSpPr>
              <a:spLocks noChangeArrowheads="1"/>
            </p:cNvSpPr>
            <p:nvPr/>
          </p:nvSpPr>
          <p:spPr bwMode="auto">
            <a:xfrm>
              <a:off x="7964488" y="3440113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9" name="Rectangle 1148"/>
            <p:cNvSpPr>
              <a:spLocks noChangeArrowheads="1"/>
            </p:cNvSpPr>
            <p:nvPr/>
          </p:nvSpPr>
          <p:spPr bwMode="auto">
            <a:xfrm>
              <a:off x="7312025" y="34591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0" name="Rectangle 1149"/>
            <p:cNvSpPr>
              <a:spLocks noChangeArrowheads="1"/>
            </p:cNvSpPr>
            <p:nvPr/>
          </p:nvSpPr>
          <p:spPr bwMode="auto">
            <a:xfrm>
              <a:off x="7362825" y="34591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1" name="Rectangle 1150"/>
            <p:cNvSpPr>
              <a:spLocks noChangeArrowheads="1"/>
            </p:cNvSpPr>
            <p:nvPr/>
          </p:nvSpPr>
          <p:spPr bwMode="auto">
            <a:xfrm>
              <a:off x="7421563" y="34591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2" name="Rectangle 1151"/>
            <p:cNvSpPr>
              <a:spLocks noChangeArrowheads="1"/>
            </p:cNvSpPr>
            <p:nvPr/>
          </p:nvSpPr>
          <p:spPr bwMode="auto">
            <a:xfrm>
              <a:off x="7480300" y="34591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3" name="Rectangle 1152"/>
            <p:cNvSpPr>
              <a:spLocks noChangeArrowheads="1"/>
            </p:cNvSpPr>
            <p:nvPr/>
          </p:nvSpPr>
          <p:spPr bwMode="auto">
            <a:xfrm>
              <a:off x="7540625" y="34591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4" name="Rectangle 1153"/>
            <p:cNvSpPr>
              <a:spLocks noChangeArrowheads="1"/>
            </p:cNvSpPr>
            <p:nvPr/>
          </p:nvSpPr>
          <p:spPr bwMode="auto">
            <a:xfrm>
              <a:off x="7589838" y="34591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5" name="Rectangle 1154"/>
            <p:cNvSpPr>
              <a:spLocks noChangeArrowheads="1"/>
            </p:cNvSpPr>
            <p:nvPr/>
          </p:nvSpPr>
          <p:spPr bwMode="auto">
            <a:xfrm>
              <a:off x="7648575" y="34591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6" name="Rectangle 1155"/>
            <p:cNvSpPr>
              <a:spLocks noChangeArrowheads="1"/>
            </p:cNvSpPr>
            <p:nvPr/>
          </p:nvSpPr>
          <p:spPr bwMode="auto">
            <a:xfrm>
              <a:off x="7707313" y="34591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7" name="Rectangle 1156"/>
            <p:cNvSpPr>
              <a:spLocks noChangeArrowheads="1"/>
            </p:cNvSpPr>
            <p:nvPr/>
          </p:nvSpPr>
          <p:spPr bwMode="auto">
            <a:xfrm>
              <a:off x="7767638" y="34591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8" name="Rectangle 1157"/>
            <p:cNvSpPr>
              <a:spLocks noChangeArrowheads="1"/>
            </p:cNvSpPr>
            <p:nvPr/>
          </p:nvSpPr>
          <p:spPr bwMode="auto">
            <a:xfrm>
              <a:off x="7816850" y="34591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9" name="Rectangle 1158"/>
            <p:cNvSpPr>
              <a:spLocks noChangeArrowheads="1"/>
            </p:cNvSpPr>
            <p:nvPr/>
          </p:nvSpPr>
          <p:spPr bwMode="auto">
            <a:xfrm>
              <a:off x="7875588" y="34591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0" name="Rectangle 1159"/>
            <p:cNvSpPr>
              <a:spLocks noChangeArrowheads="1"/>
            </p:cNvSpPr>
            <p:nvPr/>
          </p:nvSpPr>
          <p:spPr bwMode="auto">
            <a:xfrm>
              <a:off x="7935913" y="34591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1" name="Rectangle 1160"/>
            <p:cNvSpPr>
              <a:spLocks noChangeArrowheads="1"/>
            </p:cNvSpPr>
            <p:nvPr/>
          </p:nvSpPr>
          <p:spPr bwMode="auto">
            <a:xfrm>
              <a:off x="7994650" y="34591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2" name="Rectangle 1161"/>
            <p:cNvSpPr>
              <a:spLocks noChangeArrowheads="1"/>
            </p:cNvSpPr>
            <p:nvPr/>
          </p:nvSpPr>
          <p:spPr bwMode="auto">
            <a:xfrm>
              <a:off x="7342188" y="3489325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3" name="Rectangle 1162"/>
            <p:cNvSpPr>
              <a:spLocks noChangeArrowheads="1"/>
            </p:cNvSpPr>
            <p:nvPr/>
          </p:nvSpPr>
          <p:spPr bwMode="auto">
            <a:xfrm>
              <a:off x="7391400" y="34893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4" name="Rectangle 1163"/>
            <p:cNvSpPr>
              <a:spLocks noChangeArrowheads="1"/>
            </p:cNvSpPr>
            <p:nvPr/>
          </p:nvSpPr>
          <p:spPr bwMode="auto">
            <a:xfrm>
              <a:off x="7451725" y="348932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5" name="Rectangle 1164"/>
            <p:cNvSpPr>
              <a:spLocks noChangeArrowheads="1"/>
            </p:cNvSpPr>
            <p:nvPr/>
          </p:nvSpPr>
          <p:spPr bwMode="auto">
            <a:xfrm>
              <a:off x="7510463" y="34893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6" name="Rectangle 1165"/>
            <p:cNvSpPr>
              <a:spLocks noChangeArrowheads="1"/>
            </p:cNvSpPr>
            <p:nvPr/>
          </p:nvSpPr>
          <p:spPr bwMode="auto">
            <a:xfrm>
              <a:off x="7569200" y="3489325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7" name="Rectangle 1166"/>
            <p:cNvSpPr>
              <a:spLocks noChangeArrowheads="1"/>
            </p:cNvSpPr>
            <p:nvPr/>
          </p:nvSpPr>
          <p:spPr bwMode="auto">
            <a:xfrm>
              <a:off x="7618413" y="34893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8" name="Rectangle 1167"/>
            <p:cNvSpPr>
              <a:spLocks noChangeArrowheads="1"/>
            </p:cNvSpPr>
            <p:nvPr/>
          </p:nvSpPr>
          <p:spPr bwMode="auto">
            <a:xfrm>
              <a:off x="7678738" y="348932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9" name="Rectangle 1168"/>
            <p:cNvSpPr>
              <a:spLocks noChangeArrowheads="1"/>
            </p:cNvSpPr>
            <p:nvPr/>
          </p:nvSpPr>
          <p:spPr bwMode="auto">
            <a:xfrm>
              <a:off x="7737475" y="34893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40" name="Rectangle 1169"/>
            <p:cNvSpPr>
              <a:spLocks noChangeArrowheads="1"/>
            </p:cNvSpPr>
            <p:nvPr/>
          </p:nvSpPr>
          <p:spPr bwMode="auto">
            <a:xfrm>
              <a:off x="7796213" y="3489325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41" name="Rectangle 1170"/>
            <p:cNvSpPr>
              <a:spLocks noChangeArrowheads="1"/>
            </p:cNvSpPr>
            <p:nvPr/>
          </p:nvSpPr>
          <p:spPr bwMode="auto">
            <a:xfrm>
              <a:off x="7847013" y="3489325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42" name="Rectangle 1171"/>
            <p:cNvSpPr>
              <a:spLocks noChangeArrowheads="1"/>
            </p:cNvSpPr>
            <p:nvPr/>
          </p:nvSpPr>
          <p:spPr bwMode="auto">
            <a:xfrm>
              <a:off x="7905750" y="34893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43" name="Rectangle 1172"/>
            <p:cNvSpPr>
              <a:spLocks noChangeArrowheads="1"/>
            </p:cNvSpPr>
            <p:nvPr/>
          </p:nvSpPr>
          <p:spPr bwMode="auto">
            <a:xfrm>
              <a:off x="7964488" y="3489325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44" name="Rectangle 1173"/>
            <p:cNvSpPr>
              <a:spLocks noChangeArrowheads="1"/>
            </p:cNvSpPr>
            <p:nvPr/>
          </p:nvSpPr>
          <p:spPr bwMode="auto">
            <a:xfrm>
              <a:off x="7312025" y="35194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45" name="Rectangle 1174"/>
            <p:cNvSpPr>
              <a:spLocks noChangeArrowheads="1"/>
            </p:cNvSpPr>
            <p:nvPr/>
          </p:nvSpPr>
          <p:spPr bwMode="auto">
            <a:xfrm>
              <a:off x="7362825" y="351948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46" name="Rectangle 1175"/>
            <p:cNvSpPr>
              <a:spLocks noChangeArrowheads="1"/>
            </p:cNvSpPr>
            <p:nvPr/>
          </p:nvSpPr>
          <p:spPr bwMode="auto">
            <a:xfrm>
              <a:off x="7421563" y="35194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47" name="Rectangle 1176"/>
            <p:cNvSpPr>
              <a:spLocks noChangeArrowheads="1"/>
            </p:cNvSpPr>
            <p:nvPr/>
          </p:nvSpPr>
          <p:spPr bwMode="auto">
            <a:xfrm>
              <a:off x="7480300" y="35194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48" name="Rectangle 1177"/>
            <p:cNvSpPr>
              <a:spLocks noChangeArrowheads="1"/>
            </p:cNvSpPr>
            <p:nvPr/>
          </p:nvSpPr>
          <p:spPr bwMode="auto">
            <a:xfrm>
              <a:off x="7540625" y="351948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49" name="Rectangle 1178"/>
            <p:cNvSpPr>
              <a:spLocks noChangeArrowheads="1"/>
            </p:cNvSpPr>
            <p:nvPr/>
          </p:nvSpPr>
          <p:spPr bwMode="auto">
            <a:xfrm>
              <a:off x="7589838" y="351948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0" name="Rectangle 1179"/>
            <p:cNvSpPr>
              <a:spLocks noChangeArrowheads="1"/>
            </p:cNvSpPr>
            <p:nvPr/>
          </p:nvSpPr>
          <p:spPr bwMode="auto">
            <a:xfrm>
              <a:off x="7648575" y="35194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1" name="Rectangle 1180"/>
            <p:cNvSpPr>
              <a:spLocks noChangeArrowheads="1"/>
            </p:cNvSpPr>
            <p:nvPr/>
          </p:nvSpPr>
          <p:spPr bwMode="auto">
            <a:xfrm>
              <a:off x="7707313" y="35194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2" name="Rectangle 1181"/>
            <p:cNvSpPr>
              <a:spLocks noChangeArrowheads="1"/>
            </p:cNvSpPr>
            <p:nvPr/>
          </p:nvSpPr>
          <p:spPr bwMode="auto">
            <a:xfrm>
              <a:off x="7767638" y="351948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3" name="Rectangle 1182"/>
            <p:cNvSpPr>
              <a:spLocks noChangeArrowheads="1"/>
            </p:cNvSpPr>
            <p:nvPr/>
          </p:nvSpPr>
          <p:spPr bwMode="auto">
            <a:xfrm>
              <a:off x="7816850" y="35194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4" name="Rectangle 1183"/>
            <p:cNvSpPr>
              <a:spLocks noChangeArrowheads="1"/>
            </p:cNvSpPr>
            <p:nvPr/>
          </p:nvSpPr>
          <p:spPr bwMode="auto">
            <a:xfrm>
              <a:off x="7875588" y="35194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5" name="Rectangle 1184"/>
            <p:cNvSpPr>
              <a:spLocks noChangeArrowheads="1"/>
            </p:cNvSpPr>
            <p:nvPr/>
          </p:nvSpPr>
          <p:spPr bwMode="auto">
            <a:xfrm>
              <a:off x="7935913" y="351948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6" name="Rectangle 1185"/>
            <p:cNvSpPr>
              <a:spLocks noChangeArrowheads="1"/>
            </p:cNvSpPr>
            <p:nvPr/>
          </p:nvSpPr>
          <p:spPr bwMode="auto">
            <a:xfrm>
              <a:off x="7994650" y="351948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7" name="Rectangle 1186"/>
            <p:cNvSpPr>
              <a:spLocks noChangeArrowheads="1"/>
            </p:cNvSpPr>
            <p:nvPr/>
          </p:nvSpPr>
          <p:spPr bwMode="auto">
            <a:xfrm>
              <a:off x="7342188" y="3548063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8" name="Rectangle 1187"/>
            <p:cNvSpPr>
              <a:spLocks noChangeArrowheads="1"/>
            </p:cNvSpPr>
            <p:nvPr/>
          </p:nvSpPr>
          <p:spPr bwMode="auto">
            <a:xfrm>
              <a:off x="7391400" y="35480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9" name="Rectangle 1188"/>
            <p:cNvSpPr>
              <a:spLocks noChangeArrowheads="1"/>
            </p:cNvSpPr>
            <p:nvPr/>
          </p:nvSpPr>
          <p:spPr bwMode="auto">
            <a:xfrm>
              <a:off x="7451725" y="35480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0" name="Rectangle 1189"/>
            <p:cNvSpPr>
              <a:spLocks noChangeArrowheads="1"/>
            </p:cNvSpPr>
            <p:nvPr/>
          </p:nvSpPr>
          <p:spPr bwMode="auto">
            <a:xfrm>
              <a:off x="7510463" y="35480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1" name="Rectangle 1190"/>
            <p:cNvSpPr>
              <a:spLocks noChangeArrowheads="1"/>
            </p:cNvSpPr>
            <p:nvPr/>
          </p:nvSpPr>
          <p:spPr bwMode="auto">
            <a:xfrm>
              <a:off x="7569200" y="3548063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2" name="Rectangle 1191"/>
            <p:cNvSpPr>
              <a:spLocks noChangeArrowheads="1"/>
            </p:cNvSpPr>
            <p:nvPr/>
          </p:nvSpPr>
          <p:spPr bwMode="auto">
            <a:xfrm>
              <a:off x="7618413" y="35480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3" name="Rectangle 1192"/>
            <p:cNvSpPr>
              <a:spLocks noChangeArrowheads="1"/>
            </p:cNvSpPr>
            <p:nvPr/>
          </p:nvSpPr>
          <p:spPr bwMode="auto">
            <a:xfrm>
              <a:off x="7678738" y="35480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4" name="Rectangle 1193"/>
            <p:cNvSpPr>
              <a:spLocks noChangeArrowheads="1"/>
            </p:cNvSpPr>
            <p:nvPr/>
          </p:nvSpPr>
          <p:spPr bwMode="auto">
            <a:xfrm>
              <a:off x="7737475" y="35480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5" name="Rectangle 1194"/>
            <p:cNvSpPr>
              <a:spLocks noChangeArrowheads="1"/>
            </p:cNvSpPr>
            <p:nvPr/>
          </p:nvSpPr>
          <p:spPr bwMode="auto">
            <a:xfrm>
              <a:off x="7796213" y="3548063"/>
              <a:ext cx="20638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6" name="Rectangle 1195"/>
            <p:cNvSpPr>
              <a:spLocks noChangeArrowheads="1"/>
            </p:cNvSpPr>
            <p:nvPr/>
          </p:nvSpPr>
          <p:spPr bwMode="auto">
            <a:xfrm>
              <a:off x="7847013" y="3548063"/>
              <a:ext cx="285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7" name="Rectangle 1196"/>
            <p:cNvSpPr>
              <a:spLocks noChangeArrowheads="1"/>
            </p:cNvSpPr>
            <p:nvPr/>
          </p:nvSpPr>
          <p:spPr bwMode="auto">
            <a:xfrm>
              <a:off x="7905750" y="35480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8" name="Rectangle 1197"/>
            <p:cNvSpPr>
              <a:spLocks noChangeArrowheads="1"/>
            </p:cNvSpPr>
            <p:nvPr/>
          </p:nvSpPr>
          <p:spPr bwMode="auto">
            <a:xfrm>
              <a:off x="7964488" y="3548063"/>
              <a:ext cx="30163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9" name="Rectangle 1198"/>
            <p:cNvSpPr>
              <a:spLocks noChangeArrowheads="1"/>
            </p:cNvSpPr>
            <p:nvPr/>
          </p:nvSpPr>
          <p:spPr bwMode="auto">
            <a:xfrm>
              <a:off x="7312025" y="357822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0" name="Rectangle 1199"/>
            <p:cNvSpPr>
              <a:spLocks noChangeArrowheads="1"/>
            </p:cNvSpPr>
            <p:nvPr/>
          </p:nvSpPr>
          <p:spPr bwMode="auto">
            <a:xfrm>
              <a:off x="7362825" y="3578225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1" name="Rectangle 1200"/>
            <p:cNvSpPr>
              <a:spLocks noChangeArrowheads="1"/>
            </p:cNvSpPr>
            <p:nvPr/>
          </p:nvSpPr>
          <p:spPr bwMode="auto">
            <a:xfrm>
              <a:off x="7421563" y="357822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2" name="Rectangle 1201"/>
            <p:cNvSpPr>
              <a:spLocks noChangeArrowheads="1"/>
            </p:cNvSpPr>
            <p:nvPr/>
          </p:nvSpPr>
          <p:spPr bwMode="auto">
            <a:xfrm>
              <a:off x="7480300" y="357822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3" name="Rectangle 1202"/>
            <p:cNvSpPr>
              <a:spLocks noChangeArrowheads="1"/>
            </p:cNvSpPr>
            <p:nvPr/>
          </p:nvSpPr>
          <p:spPr bwMode="auto">
            <a:xfrm>
              <a:off x="7540625" y="3578225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4" name="Rectangle 1203"/>
            <p:cNvSpPr>
              <a:spLocks noChangeArrowheads="1"/>
            </p:cNvSpPr>
            <p:nvPr/>
          </p:nvSpPr>
          <p:spPr bwMode="auto">
            <a:xfrm>
              <a:off x="7589838" y="3578225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5" name="Rectangle 1204"/>
            <p:cNvSpPr>
              <a:spLocks noChangeArrowheads="1"/>
            </p:cNvSpPr>
            <p:nvPr/>
          </p:nvSpPr>
          <p:spPr bwMode="auto">
            <a:xfrm>
              <a:off x="7648575" y="357822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6" name="Rectangle 1205"/>
            <p:cNvSpPr>
              <a:spLocks noChangeArrowheads="1"/>
            </p:cNvSpPr>
            <p:nvPr/>
          </p:nvSpPr>
          <p:spPr bwMode="auto">
            <a:xfrm>
              <a:off x="7707313" y="357822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7" name="Rectangle 1206"/>
            <p:cNvSpPr>
              <a:spLocks noChangeArrowheads="1"/>
            </p:cNvSpPr>
            <p:nvPr/>
          </p:nvSpPr>
          <p:spPr bwMode="auto">
            <a:xfrm>
              <a:off x="7767638" y="3578225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8" name="Rectangle 1207"/>
            <p:cNvSpPr>
              <a:spLocks noChangeArrowheads="1"/>
            </p:cNvSpPr>
            <p:nvPr/>
          </p:nvSpPr>
          <p:spPr bwMode="auto">
            <a:xfrm>
              <a:off x="7816850" y="357822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9" name="Rectangle 1208"/>
            <p:cNvSpPr>
              <a:spLocks noChangeArrowheads="1"/>
            </p:cNvSpPr>
            <p:nvPr/>
          </p:nvSpPr>
          <p:spPr bwMode="auto">
            <a:xfrm>
              <a:off x="7875588" y="357822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0" name="Rectangle 1209"/>
            <p:cNvSpPr>
              <a:spLocks noChangeArrowheads="1"/>
            </p:cNvSpPr>
            <p:nvPr/>
          </p:nvSpPr>
          <p:spPr bwMode="auto">
            <a:xfrm>
              <a:off x="7935913" y="3578225"/>
              <a:ext cx="2857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1" name="Rectangle 1210"/>
            <p:cNvSpPr>
              <a:spLocks noChangeArrowheads="1"/>
            </p:cNvSpPr>
            <p:nvPr/>
          </p:nvSpPr>
          <p:spPr bwMode="auto">
            <a:xfrm>
              <a:off x="7994650" y="3578225"/>
              <a:ext cx="301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2" name="Rectangle 1211"/>
            <p:cNvSpPr>
              <a:spLocks noChangeArrowheads="1"/>
            </p:cNvSpPr>
            <p:nvPr/>
          </p:nvSpPr>
          <p:spPr bwMode="auto">
            <a:xfrm>
              <a:off x="7342188" y="3606800"/>
              <a:ext cx="206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3" name="Rectangle 1212"/>
            <p:cNvSpPr>
              <a:spLocks noChangeArrowheads="1"/>
            </p:cNvSpPr>
            <p:nvPr/>
          </p:nvSpPr>
          <p:spPr bwMode="auto">
            <a:xfrm>
              <a:off x="7391400" y="360680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4" name="Rectangle 1213"/>
            <p:cNvSpPr>
              <a:spLocks noChangeArrowheads="1"/>
            </p:cNvSpPr>
            <p:nvPr/>
          </p:nvSpPr>
          <p:spPr bwMode="auto">
            <a:xfrm>
              <a:off x="7451725" y="3606800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5" name="Rectangle 1214"/>
            <p:cNvSpPr>
              <a:spLocks noChangeArrowheads="1"/>
            </p:cNvSpPr>
            <p:nvPr/>
          </p:nvSpPr>
          <p:spPr bwMode="auto">
            <a:xfrm>
              <a:off x="7510463" y="360680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6" name="Rectangle 1215"/>
            <p:cNvSpPr>
              <a:spLocks noChangeArrowheads="1"/>
            </p:cNvSpPr>
            <p:nvPr/>
          </p:nvSpPr>
          <p:spPr bwMode="auto">
            <a:xfrm>
              <a:off x="7569200" y="3606800"/>
              <a:ext cx="206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7" name="Rectangle 1216"/>
            <p:cNvSpPr>
              <a:spLocks noChangeArrowheads="1"/>
            </p:cNvSpPr>
            <p:nvPr/>
          </p:nvSpPr>
          <p:spPr bwMode="auto">
            <a:xfrm>
              <a:off x="7618413" y="360680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8" name="Rectangle 1217"/>
            <p:cNvSpPr>
              <a:spLocks noChangeArrowheads="1"/>
            </p:cNvSpPr>
            <p:nvPr/>
          </p:nvSpPr>
          <p:spPr bwMode="auto">
            <a:xfrm>
              <a:off x="7678738" y="3606800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9" name="Rectangle 1218"/>
            <p:cNvSpPr>
              <a:spLocks noChangeArrowheads="1"/>
            </p:cNvSpPr>
            <p:nvPr/>
          </p:nvSpPr>
          <p:spPr bwMode="auto">
            <a:xfrm>
              <a:off x="7737475" y="360680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0" name="Rectangle 1219"/>
            <p:cNvSpPr>
              <a:spLocks noChangeArrowheads="1"/>
            </p:cNvSpPr>
            <p:nvPr/>
          </p:nvSpPr>
          <p:spPr bwMode="auto">
            <a:xfrm>
              <a:off x="7796213" y="3606800"/>
              <a:ext cx="206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" name="Rectangle 1220"/>
            <p:cNvSpPr>
              <a:spLocks noChangeArrowheads="1"/>
            </p:cNvSpPr>
            <p:nvPr/>
          </p:nvSpPr>
          <p:spPr bwMode="auto">
            <a:xfrm>
              <a:off x="7847013" y="3606800"/>
              <a:ext cx="28575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2" name="Rectangle 1221"/>
            <p:cNvSpPr>
              <a:spLocks noChangeArrowheads="1"/>
            </p:cNvSpPr>
            <p:nvPr/>
          </p:nvSpPr>
          <p:spPr bwMode="auto">
            <a:xfrm>
              <a:off x="7905750" y="360680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3" name="Rectangle 1222"/>
            <p:cNvSpPr>
              <a:spLocks noChangeArrowheads="1"/>
            </p:cNvSpPr>
            <p:nvPr/>
          </p:nvSpPr>
          <p:spPr bwMode="auto">
            <a:xfrm>
              <a:off x="7964488" y="3606800"/>
              <a:ext cx="3016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4" name="Rectangle 1223"/>
            <p:cNvSpPr>
              <a:spLocks noChangeArrowheads="1"/>
            </p:cNvSpPr>
            <p:nvPr/>
          </p:nvSpPr>
          <p:spPr bwMode="auto">
            <a:xfrm>
              <a:off x="7312025" y="36274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5" name="Rectangle 1224"/>
            <p:cNvSpPr>
              <a:spLocks noChangeArrowheads="1"/>
            </p:cNvSpPr>
            <p:nvPr/>
          </p:nvSpPr>
          <p:spPr bwMode="auto">
            <a:xfrm>
              <a:off x="7362825" y="362743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6" name="Rectangle 1225"/>
            <p:cNvSpPr>
              <a:spLocks noChangeArrowheads="1"/>
            </p:cNvSpPr>
            <p:nvPr/>
          </p:nvSpPr>
          <p:spPr bwMode="auto">
            <a:xfrm>
              <a:off x="7421563" y="36274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7" name="Rectangle 1226"/>
            <p:cNvSpPr>
              <a:spLocks noChangeArrowheads="1"/>
            </p:cNvSpPr>
            <p:nvPr/>
          </p:nvSpPr>
          <p:spPr bwMode="auto">
            <a:xfrm>
              <a:off x="7480300" y="36274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8" name="Rectangle 1227"/>
            <p:cNvSpPr>
              <a:spLocks noChangeArrowheads="1"/>
            </p:cNvSpPr>
            <p:nvPr/>
          </p:nvSpPr>
          <p:spPr bwMode="auto">
            <a:xfrm>
              <a:off x="7540625" y="362743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9" name="Rectangle 1228"/>
            <p:cNvSpPr>
              <a:spLocks noChangeArrowheads="1"/>
            </p:cNvSpPr>
            <p:nvPr/>
          </p:nvSpPr>
          <p:spPr bwMode="auto">
            <a:xfrm>
              <a:off x="7589838" y="362743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0" name="Rectangle 1229"/>
            <p:cNvSpPr>
              <a:spLocks noChangeArrowheads="1"/>
            </p:cNvSpPr>
            <p:nvPr/>
          </p:nvSpPr>
          <p:spPr bwMode="auto">
            <a:xfrm>
              <a:off x="7648575" y="36274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1" name="Rectangle 1230"/>
            <p:cNvSpPr>
              <a:spLocks noChangeArrowheads="1"/>
            </p:cNvSpPr>
            <p:nvPr/>
          </p:nvSpPr>
          <p:spPr bwMode="auto">
            <a:xfrm>
              <a:off x="7707313" y="36274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2" name="Rectangle 1231"/>
            <p:cNvSpPr>
              <a:spLocks noChangeArrowheads="1"/>
            </p:cNvSpPr>
            <p:nvPr/>
          </p:nvSpPr>
          <p:spPr bwMode="auto">
            <a:xfrm>
              <a:off x="7767638" y="362743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3" name="Rectangle 1232"/>
            <p:cNvSpPr>
              <a:spLocks noChangeArrowheads="1"/>
            </p:cNvSpPr>
            <p:nvPr/>
          </p:nvSpPr>
          <p:spPr bwMode="auto">
            <a:xfrm>
              <a:off x="7816850" y="36274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4" name="Rectangle 1233"/>
            <p:cNvSpPr>
              <a:spLocks noChangeArrowheads="1"/>
            </p:cNvSpPr>
            <p:nvPr/>
          </p:nvSpPr>
          <p:spPr bwMode="auto">
            <a:xfrm>
              <a:off x="7875588" y="36274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5" name="Rectangle 1234"/>
            <p:cNvSpPr>
              <a:spLocks noChangeArrowheads="1"/>
            </p:cNvSpPr>
            <p:nvPr/>
          </p:nvSpPr>
          <p:spPr bwMode="auto">
            <a:xfrm>
              <a:off x="7935913" y="3627438"/>
              <a:ext cx="28575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6" name="Rectangle 1235"/>
            <p:cNvSpPr>
              <a:spLocks noChangeArrowheads="1"/>
            </p:cNvSpPr>
            <p:nvPr/>
          </p:nvSpPr>
          <p:spPr bwMode="auto">
            <a:xfrm>
              <a:off x="7994650" y="3627438"/>
              <a:ext cx="30163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7" name="Rectangle 1236"/>
            <p:cNvSpPr>
              <a:spLocks noChangeArrowheads="1"/>
            </p:cNvSpPr>
            <p:nvPr/>
          </p:nvSpPr>
          <p:spPr bwMode="auto">
            <a:xfrm>
              <a:off x="7342188" y="3656013"/>
              <a:ext cx="20638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8" name="Rectangle 1237"/>
            <p:cNvSpPr>
              <a:spLocks noChangeArrowheads="1"/>
            </p:cNvSpPr>
            <p:nvPr/>
          </p:nvSpPr>
          <p:spPr bwMode="auto">
            <a:xfrm>
              <a:off x="7391400" y="3656013"/>
              <a:ext cx="30163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9" name="Rectangle 1238"/>
            <p:cNvSpPr>
              <a:spLocks noChangeArrowheads="1"/>
            </p:cNvSpPr>
            <p:nvPr/>
          </p:nvSpPr>
          <p:spPr bwMode="auto">
            <a:xfrm>
              <a:off x="7451725" y="3656013"/>
              <a:ext cx="28575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0" name="Rectangle 1239"/>
            <p:cNvSpPr>
              <a:spLocks noChangeArrowheads="1"/>
            </p:cNvSpPr>
            <p:nvPr/>
          </p:nvSpPr>
          <p:spPr bwMode="auto">
            <a:xfrm>
              <a:off x="7510463" y="3656013"/>
              <a:ext cx="30163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1" name="Rectangle 1240"/>
            <p:cNvSpPr>
              <a:spLocks noChangeArrowheads="1"/>
            </p:cNvSpPr>
            <p:nvPr/>
          </p:nvSpPr>
          <p:spPr bwMode="auto">
            <a:xfrm>
              <a:off x="7569200" y="3656013"/>
              <a:ext cx="20638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2" name="Rectangle 1241"/>
            <p:cNvSpPr>
              <a:spLocks noChangeArrowheads="1"/>
            </p:cNvSpPr>
            <p:nvPr/>
          </p:nvSpPr>
          <p:spPr bwMode="auto">
            <a:xfrm>
              <a:off x="7618413" y="3656013"/>
              <a:ext cx="30163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3" name="Rectangle 1242"/>
            <p:cNvSpPr>
              <a:spLocks noChangeArrowheads="1"/>
            </p:cNvSpPr>
            <p:nvPr/>
          </p:nvSpPr>
          <p:spPr bwMode="auto">
            <a:xfrm>
              <a:off x="7678738" y="3656013"/>
              <a:ext cx="28575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4" name="Rectangle 1243"/>
            <p:cNvSpPr>
              <a:spLocks noChangeArrowheads="1"/>
            </p:cNvSpPr>
            <p:nvPr/>
          </p:nvSpPr>
          <p:spPr bwMode="auto">
            <a:xfrm>
              <a:off x="7737475" y="3656013"/>
              <a:ext cx="30163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5" name="Rectangle 1244"/>
            <p:cNvSpPr>
              <a:spLocks noChangeArrowheads="1"/>
            </p:cNvSpPr>
            <p:nvPr/>
          </p:nvSpPr>
          <p:spPr bwMode="auto">
            <a:xfrm>
              <a:off x="7796213" y="3656013"/>
              <a:ext cx="20638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6" name="Rectangle 1245"/>
            <p:cNvSpPr>
              <a:spLocks noChangeArrowheads="1"/>
            </p:cNvSpPr>
            <p:nvPr/>
          </p:nvSpPr>
          <p:spPr bwMode="auto">
            <a:xfrm>
              <a:off x="7847013" y="3656013"/>
              <a:ext cx="28575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7" name="Rectangle 1246"/>
            <p:cNvSpPr>
              <a:spLocks noChangeArrowheads="1"/>
            </p:cNvSpPr>
            <p:nvPr/>
          </p:nvSpPr>
          <p:spPr bwMode="auto">
            <a:xfrm>
              <a:off x="7905750" y="3656013"/>
              <a:ext cx="30163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8" name="Rectangle 1247"/>
            <p:cNvSpPr>
              <a:spLocks noChangeArrowheads="1"/>
            </p:cNvSpPr>
            <p:nvPr/>
          </p:nvSpPr>
          <p:spPr bwMode="auto">
            <a:xfrm>
              <a:off x="7964488" y="3656013"/>
              <a:ext cx="30163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9" name="Freeform 1248"/>
            <p:cNvSpPr>
              <a:spLocks/>
            </p:cNvSpPr>
            <p:nvPr/>
          </p:nvSpPr>
          <p:spPr bwMode="auto">
            <a:xfrm>
              <a:off x="7312025" y="2878138"/>
              <a:ext cx="701675" cy="777875"/>
            </a:xfrm>
            <a:custGeom>
              <a:avLst/>
              <a:gdLst>
                <a:gd name="T0" fmla="*/ 0 w 71"/>
                <a:gd name="T1" fmla="*/ 79 h 79"/>
                <a:gd name="T2" fmla="*/ 0 w 71"/>
                <a:gd name="T3" fmla="*/ 79 h 79"/>
                <a:gd name="T4" fmla="*/ 0 w 71"/>
                <a:gd name="T5" fmla="*/ 0 h 79"/>
                <a:gd name="T6" fmla="*/ 71 w 71"/>
                <a:gd name="T7" fmla="*/ 0 h 79"/>
                <a:gd name="T8" fmla="*/ 71 w 71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9">
                  <a:moveTo>
                    <a:pt x="0" y="79"/>
                  </a:moveTo>
                  <a:lnTo>
                    <a:pt x="0" y="79"/>
                  </a:lnTo>
                  <a:lnTo>
                    <a:pt x="0" y="0"/>
                  </a:lnTo>
                  <a:lnTo>
                    <a:pt x="71" y="0"/>
                  </a:lnTo>
                  <a:lnTo>
                    <a:pt x="71" y="79"/>
                  </a:lnTo>
                </a:path>
              </a:pathLst>
            </a:cu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20" name="Freeform 1249"/>
            <p:cNvSpPr>
              <a:spLocks/>
            </p:cNvSpPr>
            <p:nvPr/>
          </p:nvSpPr>
          <p:spPr bwMode="auto">
            <a:xfrm>
              <a:off x="7491413" y="2593975"/>
              <a:ext cx="355600" cy="0"/>
            </a:xfrm>
            <a:custGeom>
              <a:avLst/>
              <a:gdLst>
                <a:gd name="T0" fmla="*/ 0 w 36"/>
                <a:gd name="T1" fmla="*/ 36 w 36"/>
                <a:gd name="T2" fmla="*/ 0 w 3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6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21" name="Line 1250"/>
            <p:cNvSpPr>
              <a:spLocks noChangeShapeType="1"/>
            </p:cNvSpPr>
            <p:nvPr/>
          </p:nvSpPr>
          <p:spPr bwMode="auto">
            <a:xfrm>
              <a:off x="7669213" y="2593975"/>
              <a:ext cx="0" cy="28416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22" name="Line 1251"/>
            <p:cNvSpPr>
              <a:spLocks noChangeShapeType="1"/>
            </p:cNvSpPr>
            <p:nvPr/>
          </p:nvSpPr>
          <p:spPr bwMode="auto">
            <a:xfrm>
              <a:off x="6067425" y="3667125"/>
              <a:ext cx="2135188" cy="0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23" name="Line 1252"/>
            <p:cNvSpPr>
              <a:spLocks noChangeShapeType="1"/>
            </p:cNvSpPr>
            <p:nvPr/>
          </p:nvSpPr>
          <p:spPr bwMode="auto">
            <a:xfrm>
              <a:off x="6600825" y="3667125"/>
              <a:ext cx="0" cy="38100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24" name="Rectangle 1253"/>
            <p:cNvSpPr>
              <a:spLocks noChangeArrowheads="1"/>
            </p:cNvSpPr>
            <p:nvPr/>
          </p:nvSpPr>
          <p:spPr bwMode="auto">
            <a:xfrm>
              <a:off x="6503988" y="3743325"/>
              <a:ext cx="2212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Ctrl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425" name="Line 1254"/>
            <p:cNvSpPr>
              <a:spLocks noChangeShapeType="1"/>
            </p:cNvSpPr>
            <p:nvPr/>
          </p:nvSpPr>
          <p:spPr bwMode="auto">
            <a:xfrm>
              <a:off x="7669213" y="3667125"/>
              <a:ext cx="0" cy="38100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26" name="Rectangle 1255"/>
            <p:cNvSpPr>
              <a:spLocks noChangeArrowheads="1"/>
            </p:cNvSpPr>
            <p:nvPr/>
          </p:nvSpPr>
          <p:spPr bwMode="auto">
            <a:xfrm>
              <a:off x="7553325" y="3743325"/>
              <a:ext cx="2388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CPE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427" name="Line 1256"/>
            <p:cNvSpPr>
              <a:spLocks noChangeShapeType="1"/>
            </p:cNvSpPr>
            <p:nvPr/>
          </p:nvSpPr>
          <p:spPr bwMode="auto">
            <a:xfrm flipV="1">
              <a:off x="6067425" y="2268538"/>
              <a:ext cx="0" cy="1398588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28" name="Line 1257"/>
            <p:cNvSpPr>
              <a:spLocks noChangeShapeType="1"/>
            </p:cNvSpPr>
            <p:nvPr/>
          </p:nvSpPr>
          <p:spPr bwMode="auto">
            <a:xfrm flipH="1">
              <a:off x="6027738" y="3667125"/>
              <a:ext cx="39688" cy="0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29" name="Rectangle 1258"/>
            <p:cNvSpPr>
              <a:spLocks noChangeArrowheads="1"/>
            </p:cNvSpPr>
            <p:nvPr/>
          </p:nvSpPr>
          <p:spPr bwMode="auto">
            <a:xfrm>
              <a:off x="5935663" y="357822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0</a:t>
              </a:r>
              <a:endParaRPr kumimoji="0" lang="en-US" sz="16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430" name="Line 1259"/>
            <p:cNvSpPr>
              <a:spLocks noChangeShapeType="1"/>
            </p:cNvSpPr>
            <p:nvPr/>
          </p:nvSpPr>
          <p:spPr bwMode="auto">
            <a:xfrm flipH="1">
              <a:off x="6027738" y="3311525"/>
              <a:ext cx="39688" cy="0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1" name="Rectangle 1260"/>
            <p:cNvSpPr>
              <a:spLocks noChangeArrowheads="1"/>
            </p:cNvSpPr>
            <p:nvPr/>
          </p:nvSpPr>
          <p:spPr bwMode="auto">
            <a:xfrm>
              <a:off x="5875338" y="323373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50</a:t>
              </a:r>
              <a:endParaRPr kumimoji="0" lang="en-US" sz="16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432" name="Line 1261"/>
            <p:cNvSpPr>
              <a:spLocks noChangeShapeType="1"/>
            </p:cNvSpPr>
            <p:nvPr/>
          </p:nvSpPr>
          <p:spPr bwMode="auto">
            <a:xfrm flipH="1">
              <a:off x="6027738" y="2967038"/>
              <a:ext cx="39688" cy="0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3" name="Rectangle 1262"/>
            <p:cNvSpPr>
              <a:spLocks noChangeArrowheads="1"/>
            </p:cNvSpPr>
            <p:nvPr/>
          </p:nvSpPr>
          <p:spPr bwMode="auto">
            <a:xfrm>
              <a:off x="5786438" y="287813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100</a:t>
              </a:r>
              <a:endParaRPr kumimoji="0" lang="en-US" sz="16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434" name="Line 1263"/>
            <p:cNvSpPr>
              <a:spLocks noChangeShapeType="1"/>
            </p:cNvSpPr>
            <p:nvPr/>
          </p:nvSpPr>
          <p:spPr bwMode="auto">
            <a:xfrm flipH="1">
              <a:off x="6027738" y="2613025"/>
              <a:ext cx="39688" cy="0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5" name="Rectangle 1264"/>
            <p:cNvSpPr>
              <a:spLocks noChangeArrowheads="1"/>
            </p:cNvSpPr>
            <p:nvPr/>
          </p:nvSpPr>
          <p:spPr bwMode="auto">
            <a:xfrm>
              <a:off x="5786438" y="253365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150</a:t>
              </a:r>
              <a:endParaRPr kumimoji="0" lang="en-US" sz="16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436" name="Line 1265"/>
            <p:cNvSpPr>
              <a:spLocks noChangeShapeType="1"/>
            </p:cNvSpPr>
            <p:nvPr/>
          </p:nvSpPr>
          <p:spPr bwMode="auto">
            <a:xfrm flipH="1">
              <a:off x="6027738" y="2268538"/>
              <a:ext cx="39688" cy="0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7" name="Rectangle 1266"/>
            <p:cNvSpPr>
              <a:spLocks noChangeArrowheads="1"/>
            </p:cNvSpPr>
            <p:nvPr/>
          </p:nvSpPr>
          <p:spPr bwMode="auto">
            <a:xfrm>
              <a:off x="5786438" y="217963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200</a:t>
              </a:r>
              <a:endParaRPr kumimoji="0" lang="en-US" sz="16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438" name="Rectangle 1267"/>
            <p:cNvSpPr>
              <a:spLocks noChangeArrowheads="1"/>
            </p:cNvSpPr>
            <p:nvPr/>
          </p:nvSpPr>
          <p:spPr bwMode="auto">
            <a:xfrm rot="16200000">
              <a:off x="5131393" y="2867561"/>
              <a:ext cx="86876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BDNF/18S (%)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1257" name="TextBox 29"/>
          <p:cNvSpPr txBox="1">
            <a:spLocks noChangeArrowheads="1"/>
          </p:cNvSpPr>
          <p:nvPr/>
        </p:nvSpPr>
        <p:spPr bwMode="auto">
          <a:xfrm>
            <a:off x="0" y="0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Cheng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., Supplementary Fig.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S5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97" name="Group 1296"/>
          <p:cNvGrpSpPr/>
          <p:nvPr/>
        </p:nvGrpSpPr>
        <p:grpSpPr>
          <a:xfrm>
            <a:off x="1447800" y="1905000"/>
            <a:ext cx="3057525" cy="2543175"/>
            <a:chOff x="1447800" y="1905000"/>
            <a:chExt cx="3057525" cy="2543175"/>
          </a:xfrm>
        </p:grpSpPr>
        <p:sp>
          <p:nvSpPr>
            <p:cNvPr id="17486" name="Freeform 657"/>
            <p:cNvSpPr>
              <a:spLocks/>
            </p:cNvSpPr>
            <p:nvPr/>
          </p:nvSpPr>
          <p:spPr bwMode="auto">
            <a:xfrm>
              <a:off x="2300288" y="2372175"/>
              <a:ext cx="249238" cy="1096962"/>
            </a:xfrm>
            <a:custGeom>
              <a:avLst/>
              <a:gdLst>
                <a:gd name="T0" fmla="*/ 0 w 24"/>
                <a:gd name="T1" fmla="*/ 106 h 106"/>
                <a:gd name="T2" fmla="*/ 0 w 24"/>
                <a:gd name="T3" fmla="*/ 106 h 106"/>
                <a:gd name="T4" fmla="*/ 0 w 24"/>
                <a:gd name="T5" fmla="*/ 0 h 106"/>
                <a:gd name="T6" fmla="*/ 24 w 24"/>
                <a:gd name="T7" fmla="*/ 0 h 106"/>
                <a:gd name="T8" fmla="*/ 24 w 24"/>
                <a:gd name="T9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6">
                  <a:moveTo>
                    <a:pt x="0" y="106"/>
                  </a:moveTo>
                  <a:lnTo>
                    <a:pt x="0" y="106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06"/>
                  </a:lnTo>
                </a:path>
              </a:pathLst>
            </a:cu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7" name="Freeform 658"/>
            <p:cNvSpPr>
              <a:spLocks/>
            </p:cNvSpPr>
            <p:nvPr/>
          </p:nvSpPr>
          <p:spPr bwMode="auto">
            <a:xfrm>
              <a:off x="2362201" y="2300738"/>
              <a:ext cx="123825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8" name="Line 659"/>
            <p:cNvSpPr>
              <a:spLocks noChangeShapeType="1"/>
            </p:cNvSpPr>
            <p:nvPr/>
          </p:nvSpPr>
          <p:spPr bwMode="auto">
            <a:xfrm>
              <a:off x="2424113" y="2300738"/>
              <a:ext cx="0" cy="714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9" name="Rectangle 660"/>
            <p:cNvSpPr>
              <a:spLocks noChangeArrowheads="1"/>
            </p:cNvSpPr>
            <p:nvPr/>
          </p:nvSpPr>
          <p:spPr bwMode="auto">
            <a:xfrm>
              <a:off x="2673351" y="3055938"/>
              <a:ext cx="247650" cy="4143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0" name="Rectangle 661"/>
            <p:cNvSpPr>
              <a:spLocks noChangeArrowheads="1"/>
            </p:cNvSpPr>
            <p:nvPr/>
          </p:nvSpPr>
          <p:spPr bwMode="auto">
            <a:xfrm>
              <a:off x="2703513" y="3055938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1" name="Rectangle 662"/>
            <p:cNvSpPr>
              <a:spLocks noChangeArrowheads="1"/>
            </p:cNvSpPr>
            <p:nvPr/>
          </p:nvSpPr>
          <p:spPr bwMode="auto">
            <a:xfrm>
              <a:off x="2767013" y="3055938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2" name="Rectangle 663"/>
            <p:cNvSpPr>
              <a:spLocks noChangeArrowheads="1"/>
            </p:cNvSpPr>
            <p:nvPr/>
          </p:nvSpPr>
          <p:spPr bwMode="auto">
            <a:xfrm>
              <a:off x="2817813" y="3055938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3" name="Rectangle 664"/>
            <p:cNvSpPr>
              <a:spLocks noChangeArrowheads="1"/>
            </p:cNvSpPr>
            <p:nvPr/>
          </p:nvSpPr>
          <p:spPr bwMode="auto">
            <a:xfrm>
              <a:off x="2879726" y="3055938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4" name="Rectangle 665"/>
            <p:cNvSpPr>
              <a:spLocks noChangeArrowheads="1"/>
            </p:cNvSpPr>
            <p:nvPr/>
          </p:nvSpPr>
          <p:spPr bwMode="auto">
            <a:xfrm>
              <a:off x="2673351" y="3087688"/>
              <a:ext cx="30163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5" name="Rectangle 666"/>
            <p:cNvSpPr>
              <a:spLocks noChangeArrowheads="1"/>
            </p:cNvSpPr>
            <p:nvPr/>
          </p:nvSpPr>
          <p:spPr bwMode="auto">
            <a:xfrm>
              <a:off x="2735263" y="3087688"/>
              <a:ext cx="31750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6" name="Rectangle 667"/>
            <p:cNvSpPr>
              <a:spLocks noChangeArrowheads="1"/>
            </p:cNvSpPr>
            <p:nvPr/>
          </p:nvSpPr>
          <p:spPr bwMode="auto">
            <a:xfrm>
              <a:off x="2797176" y="3087688"/>
              <a:ext cx="20638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7" name="Rectangle 668"/>
            <p:cNvSpPr>
              <a:spLocks noChangeArrowheads="1"/>
            </p:cNvSpPr>
            <p:nvPr/>
          </p:nvSpPr>
          <p:spPr bwMode="auto">
            <a:xfrm>
              <a:off x="2849563" y="3087688"/>
              <a:ext cx="30163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8" name="Rectangle 669"/>
            <p:cNvSpPr>
              <a:spLocks noChangeArrowheads="1"/>
            </p:cNvSpPr>
            <p:nvPr/>
          </p:nvSpPr>
          <p:spPr bwMode="auto">
            <a:xfrm>
              <a:off x="2911476" y="3087688"/>
              <a:ext cx="9525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9" name="Rectangle 670"/>
            <p:cNvSpPr>
              <a:spLocks noChangeArrowheads="1"/>
            </p:cNvSpPr>
            <p:nvPr/>
          </p:nvSpPr>
          <p:spPr bwMode="auto">
            <a:xfrm>
              <a:off x="2703513" y="3117850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" name="Rectangle 671"/>
            <p:cNvSpPr>
              <a:spLocks noChangeArrowheads="1"/>
            </p:cNvSpPr>
            <p:nvPr/>
          </p:nvSpPr>
          <p:spPr bwMode="auto">
            <a:xfrm>
              <a:off x="2767013" y="3117850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1" name="Rectangle 672"/>
            <p:cNvSpPr>
              <a:spLocks noChangeArrowheads="1"/>
            </p:cNvSpPr>
            <p:nvPr/>
          </p:nvSpPr>
          <p:spPr bwMode="auto">
            <a:xfrm>
              <a:off x="2817813" y="3117850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2" name="Rectangle 673"/>
            <p:cNvSpPr>
              <a:spLocks noChangeArrowheads="1"/>
            </p:cNvSpPr>
            <p:nvPr/>
          </p:nvSpPr>
          <p:spPr bwMode="auto">
            <a:xfrm>
              <a:off x="2879726" y="3117850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3" name="Rectangle 674"/>
            <p:cNvSpPr>
              <a:spLocks noChangeArrowheads="1"/>
            </p:cNvSpPr>
            <p:nvPr/>
          </p:nvSpPr>
          <p:spPr bwMode="auto">
            <a:xfrm>
              <a:off x="2673351" y="3149600"/>
              <a:ext cx="30163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4" name="Rectangle 675"/>
            <p:cNvSpPr>
              <a:spLocks noChangeArrowheads="1"/>
            </p:cNvSpPr>
            <p:nvPr/>
          </p:nvSpPr>
          <p:spPr bwMode="auto">
            <a:xfrm>
              <a:off x="2735263" y="3149600"/>
              <a:ext cx="31750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5" name="Rectangle 676"/>
            <p:cNvSpPr>
              <a:spLocks noChangeArrowheads="1"/>
            </p:cNvSpPr>
            <p:nvPr/>
          </p:nvSpPr>
          <p:spPr bwMode="auto">
            <a:xfrm>
              <a:off x="2797176" y="3149600"/>
              <a:ext cx="20638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6" name="Rectangle 677"/>
            <p:cNvSpPr>
              <a:spLocks noChangeArrowheads="1"/>
            </p:cNvSpPr>
            <p:nvPr/>
          </p:nvSpPr>
          <p:spPr bwMode="auto">
            <a:xfrm>
              <a:off x="2849563" y="3149600"/>
              <a:ext cx="30163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7" name="Rectangle 678"/>
            <p:cNvSpPr>
              <a:spLocks noChangeArrowheads="1"/>
            </p:cNvSpPr>
            <p:nvPr/>
          </p:nvSpPr>
          <p:spPr bwMode="auto">
            <a:xfrm>
              <a:off x="2911476" y="3149600"/>
              <a:ext cx="9525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8" name="Rectangle 679"/>
            <p:cNvSpPr>
              <a:spLocks noChangeArrowheads="1"/>
            </p:cNvSpPr>
            <p:nvPr/>
          </p:nvSpPr>
          <p:spPr bwMode="auto">
            <a:xfrm>
              <a:off x="2703513" y="3179763"/>
              <a:ext cx="31750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9" name="Rectangle 680"/>
            <p:cNvSpPr>
              <a:spLocks noChangeArrowheads="1"/>
            </p:cNvSpPr>
            <p:nvPr/>
          </p:nvSpPr>
          <p:spPr bwMode="auto">
            <a:xfrm>
              <a:off x="2767013" y="3179763"/>
              <a:ext cx="30163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0" name="Rectangle 681"/>
            <p:cNvSpPr>
              <a:spLocks noChangeArrowheads="1"/>
            </p:cNvSpPr>
            <p:nvPr/>
          </p:nvSpPr>
          <p:spPr bwMode="auto">
            <a:xfrm>
              <a:off x="2817813" y="3179763"/>
              <a:ext cx="31750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1" name="Rectangle 682"/>
            <p:cNvSpPr>
              <a:spLocks noChangeArrowheads="1"/>
            </p:cNvSpPr>
            <p:nvPr/>
          </p:nvSpPr>
          <p:spPr bwMode="auto">
            <a:xfrm>
              <a:off x="2879726" y="3179763"/>
              <a:ext cx="31750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2" name="Rectangle 683"/>
            <p:cNvSpPr>
              <a:spLocks noChangeArrowheads="1"/>
            </p:cNvSpPr>
            <p:nvPr/>
          </p:nvSpPr>
          <p:spPr bwMode="auto">
            <a:xfrm>
              <a:off x="2673351" y="3200400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3" name="Rectangle 684"/>
            <p:cNvSpPr>
              <a:spLocks noChangeArrowheads="1"/>
            </p:cNvSpPr>
            <p:nvPr/>
          </p:nvSpPr>
          <p:spPr bwMode="auto">
            <a:xfrm>
              <a:off x="2735263" y="3200400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4" name="Rectangle 685"/>
            <p:cNvSpPr>
              <a:spLocks noChangeArrowheads="1"/>
            </p:cNvSpPr>
            <p:nvPr/>
          </p:nvSpPr>
          <p:spPr bwMode="auto">
            <a:xfrm>
              <a:off x="2797176" y="3200400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5" name="Rectangle 686"/>
            <p:cNvSpPr>
              <a:spLocks noChangeArrowheads="1"/>
            </p:cNvSpPr>
            <p:nvPr/>
          </p:nvSpPr>
          <p:spPr bwMode="auto">
            <a:xfrm>
              <a:off x="2849563" y="3200400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6" name="Rectangle 687"/>
            <p:cNvSpPr>
              <a:spLocks noChangeArrowheads="1"/>
            </p:cNvSpPr>
            <p:nvPr/>
          </p:nvSpPr>
          <p:spPr bwMode="auto">
            <a:xfrm>
              <a:off x="2911476" y="3200400"/>
              <a:ext cx="9525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7" name="Rectangle 688"/>
            <p:cNvSpPr>
              <a:spLocks noChangeArrowheads="1"/>
            </p:cNvSpPr>
            <p:nvPr/>
          </p:nvSpPr>
          <p:spPr bwMode="auto">
            <a:xfrm>
              <a:off x="2703513" y="3232150"/>
              <a:ext cx="31750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8" name="Rectangle 689"/>
            <p:cNvSpPr>
              <a:spLocks noChangeArrowheads="1"/>
            </p:cNvSpPr>
            <p:nvPr/>
          </p:nvSpPr>
          <p:spPr bwMode="auto">
            <a:xfrm>
              <a:off x="2767013" y="3232150"/>
              <a:ext cx="30163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9" name="Rectangle 690"/>
            <p:cNvSpPr>
              <a:spLocks noChangeArrowheads="1"/>
            </p:cNvSpPr>
            <p:nvPr/>
          </p:nvSpPr>
          <p:spPr bwMode="auto">
            <a:xfrm>
              <a:off x="2817813" y="3232150"/>
              <a:ext cx="31750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0" name="Rectangle 691"/>
            <p:cNvSpPr>
              <a:spLocks noChangeArrowheads="1"/>
            </p:cNvSpPr>
            <p:nvPr/>
          </p:nvSpPr>
          <p:spPr bwMode="auto">
            <a:xfrm>
              <a:off x="2879726" y="3232150"/>
              <a:ext cx="31750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1" name="Rectangle 692"/>
            <p:cNvSpPr>
              <a:spLocks noChangeArrowheads="1"/>
            </p:cNvSpPr>
            <p:nvPr/>
          </p:nvSpPr>
          <p:spPr bwMode="auto">
            <a:xfrm>
              <a:off x="2673351" y="3262313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2" name="Rectangle 693"/>
            <p:cNvSpPr>
              <a:spLocks noChangeArrowheads="1"/>
            </p:cNvSpPr>
            <p:nvPr/>
          </p:nvSpPr>
          <p:spPr bwMode="auto">
            <a:xfrm>
              <a:off x="2735263" y="3262313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3" name="Rectangle 694"/>
            <p:cNvSpPr>
              <a:spLocks noChangeArrowheads="1"/>
            </p:cNvSpPr>
            <p:nvPr/>
          </p:nvSpPr>
          <p:spPr bwMode="auto">
            <a:xfrm>
              <a:off x="2797176" y="3262313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4" name="Rectangle 695"/>
            <p:cNvSpPr>
              <a:spLocks noChangeArrowheads="1"/>
            </p:cNvSpPr>
            <p:nvPr/>
          </p:nvSpPr>
          <p:spPr bwMode="auto">
            <a:xfrm>
              <a:off x="2849563" y="3262313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5" name="Rectangle 696"/>
            <p:cNvSpPr>
              <a:spLocks noChangeArrowheads="1"/>
            </p:cNvSpPr>
            <p:nvPr/>
          </p:nvSpPr>
          <p:spPr bwMode="auto">
            <a:xfrm>
              <a:off x="2911476" y="3262313"/>
              <a:ext cx="9525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6" name="Rectangle 697"/>
            <p:cNvSpPr>
              <a:spLocks noChangeArrowheads="1"/>
            </p:cNvSpPr>
            <p:nvPr/>
          </p:nvSpPr>
          <p:spPr bwMode="auto">
            <a:xfrm>
              <a:off x="2703513" y="3294063"/>
              <a:ext cx="31750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7" name="Rectangle 698"/>
            <p:cNvSpPr>
              <a:spLocks noChangeArrowheads="1"/>
            </p:cNvSpPr>
            <p:nvPr/>
          </p:nvSpPr>
          <p:spPr bwMode="auto">
            <a:xfrm>
              <a:off x="2767013" y="3294063"/>
              <a:ext cx="30163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8" name="Rectangle 699"/>
            <p:cNvSpPr>
              <a:spLocks noChangeArrowheads="1"/>
            </p:cNvSpPr>
            <p:nvPr/>
          </p:nvSpPr>
          <p:spPr bwMode="auto">
            <a:xfrm>
              <a:off x="2817813" y="3294063"/>
              <a:ext cx="31750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9" name="Rectangle 700"/>
            <p:cNvSpPr>
              <a:spLocks noChangeArrowheads="1"/>
            </p:cNvSpPr>
            <p:nvPr/>
          </p:nvSpPr>
          <p:spPr bwMode="auto">
            <a:xfrm>
              <a:off x="2879726" y="3294063"/>
              <a:ext cx="31750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0" name="Rectangle 701"/>
            <p:cNvSpPr>
              <a:spLocks noChangeArrowheads="1"/>
            </p:cNvSpPr>
            <p:nvPr/>
          </p:nvSpPr>
          <p:spPr bwMode="auto">
            <a:xfrm>
              <a:off x="2673351" y="3324225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1" name="Rectangle 702"/>
            <p:cNvSpPr>
              <a:spLocks noChangeArrowheads="1"/>
            </p:cNvSpPr>
            <p:nvPr/>
          </p:nvSpPr>
          <p:spPr bwMode="auto">
            <a:xfrm>
              <a:off x="2735263" y="3324225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2" name="Rectangle 703"/>
            <p:cNvSpPr>
              <a:spLocks noChangeArrowheads="1"/>
            </p:cNvSpPr>
            <p:nvPr/>
          </p:nvSpPr>
          <p:spPr bwMode="auto">
            <a:xfrm>
              <a:off x="2797176" y="3324225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3" name="Rectangle 704"/>
            <p:cNvSpPr>
              <a:spLocks noChangeArrowheads="1"/>
            </p:cNvSpPr>
            <p:nvPr/>
          </p:nvSpPr>
          <p:spPr bwMode="auto">
            <a:xfrm>
              <a:off x="2849563" y="3324225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4" name="Rectangle 705"/>
            <p:cNvSpPr>
              <a:spLocks noChangeArrowheads="1"/>
            </p:cNvSpPr>
            <p:nvPr/>
          </p:nvSpPr>
          <p:spPr bwMode="auto">
            <a:xfrm>
              <a:off x="2911476" y="3324225"/>
              <a:ext cx="9525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5" name="Rectangle 706"/>
            <p:cNvSpPr>
              <a:spLocks noChangeArrowheads="1"/>
            </p:cNvSpPr>
            <p:nvPr/>
          </p:nvSpPr>
          <p:spPr bwMode="auto">
            <a:xfrm>
              <a:off x="2703513" y="3355975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6" name="Rectangle 707"/>
            <p:cNvSpPr>
              <a:spLocks noChangeArrowheads="1"/>
            </p:cNvSpPr>
            <p:nvPr/>
          </p:nvSpPr>
          <p:spPr bwMode="auto">
            <a:xfrm>
              <a:off x="2767013" y="3355975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7" name="Rectangle 708"/>
            <p:cNvSpPr>
              <a:spLocks noChangeArrowheads="1"/>
            </p:cNvSpPr>
            <p:nvPr/>
          </p:nvSpPr>
          <p:spPr bwMode="auto">
            <a:xfrm>
              <a:off x="2817813" y="3355975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8" name="Rectangle 709"/>
            <p:cNvSpPr>
              <a:spLocks noChangeArrowheads="1"/>
            </p:cNvSpPr>
            <p:nvPr/>
          </p:nvSpPr>
          <p:spPr bwMode="auto">
            <a:xfrm>
              <a:off x="2879726" y="3355975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9" name="Rectangle 710"/>
            <p:cNvSpPr>
              <a:spLocks noChangeArrowheads="1"/>
            </p:cNvSpPr>
            <p:nvPr/>
          </p:nvSpPr>
          <p:spPr bwMode="auto">
            <a:xfrm>
              <a:off x="2673351" y="3387725"/>
              <a:ext cx="30163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0" name="Rectangle 711"/>
            <p:cNvSpPr>
              <a:spLocks noChangeArrowheads="1"/>
            </p:cNvSpPr>
            <p:nvPr/>
          </p:nvSpPr>
          <p:spPr bwMode="auto">
            <a:xfrm>
              <a:off x="2735263" y="3387725"/>
              <a:ext cx="31750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1" name="Rectangle 712"/>
            <p:cNvSpPr>
              <a:spLocks noChangeArrowheads="1"/>
            </p:cNvSpPr>
            <p:nvPr/>
          </p:nvSpPr>
          <p:spPr bwMode="auto">
            <a:xfrm>
              <a:off x="2797176" y="3387725"/>
              <a:ext cx="20638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2" name="Rectangle 713"/>
            <p:cNvSpPr>
              <a:spLocks noChangeArrowheads="1"/>
            </p:cNvSpPr>
            <p:nvPr/>
          </p:nvSpPr>
          <p:spPr bwMode="auto">
            <a:xfrm>
              <a:off x="2849563" y="3387725"/>
              <a:ext cx="30163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3" name="Rectangle 714"/>
            <p:cNvSpPr>
              <a:spLocks noChangeArrowheads="1"/>
            </p:cNvSpPr>
            <p:nvPr/>
          </p:nvSpPr>
          <p:spPr bwMode="auto">
            <a:xfrm>
              <a:off x="2911476" y="3387725"/>
              <a:ext cx="9525" cy="20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4" name="Rectangle 715"/>
            <p:cNvSpPr>
              <a:spLocks noChangeArrowheads="1"/>
            </p:cNvSpPr>
            <p:nvPr/>
          </p:nvSpPr>
          <p:spPr bwMode="auto">
            <a:xfrm>
              <a:off x="2703513" y="3408363"/>
              <a:ext cx="31750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5" name="Rectangle 716"/>
            <p:cNvSpPr>
              <a:spLocks noChangeArrowheads="1"/>
            </p:cNvSpPr>
            <p:nvPr/>
          </p:nvSpPr>
          <p:spPr bwMode="auto">
            <a:xfrm>
              <a:off x="2767013" y="3408363"/>
              <a:ext cx="30163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6" name="Rectangle 717"/>
            <p:cNvSpPr>
              <a:spLocks noChangeArrowheads="1"/>
            </p:cNvSpPr>
            <p:nvPr/>
          </p:nvSpPr>
          <p:spPr bwMode="auto">
            <a:xfrm>
              <a:off x="2817813" y="3408363"/>
              <a:ext cx="31750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7" name="Rectangle 718"/>
            <p:cNvSpPr>
              <a:spLocks noChangeArrowheads="1"/>
            </p:cNvSpPr>
            <p:nvPr/>
          </p:nvSpPr>
          <p:spPr bwMode="auto">
            <a:xfrm>
              <a:off x="2879726" y="3408363"/>
              <a:ext cx="31750" cy="30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8" name="Rectangle 719"/>
            <p:cNvSpPr>
              <a:spLocks noChangeArrowheads="1"/>
            </p:cNvSpPr>
            <p:nvPr/>
          </p:nvSpPr>
          <p:spPr bwMode="auto">
            <a:xfrm>
              <a:off x="2673351" y="3438525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9" name="Rectangle 720"/>
            <p:cNvSpPr>
              <a:spLocks noChangeArrowheads="1"/>
            </p:cNvSpPr>
            <p:nvPr/>
          </p:nvSpPr>
          <p:spPr bwMode="auto">
            <a:xfrm>
              <a:off x="2735263" y="3438525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0" name="Rectangle 721"/>
            <p:cNvSpPr>
              <a:spLocks noChangeArrowheads="1"/>
            </p:cNvSpPr>
            <p:nvPr/>
          </p:nvSpPr>
          <p:spPr bwMode="auto">
            <a:xfrm>
              <a:off x="2797176" y="3438525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1" name="Rectangle 722"/>
            <p:cNvSpPr>
              <a:spLocks noChangeArrowheads="1"/>
            </p:cNvSpPr>
            <p:nvPr/>
          </p:nvSpPr>
          <p:spPr bwMode="auto">
            <a:xfrm>
              <a:off x="2849563" y="3438525"/>
              <a:ext cx="3016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2" name="Rectangle 723"/>
            <p:cNvSpPr>
              <a:spLocks noChangeArrowheads="1"/>
            </p:cNvSpPr>
            <p:nvPr/>
          </p:nvSpPr>
          <p:spPr bwMode="auto">
            <a:xfrm>
              <a:off x="2911476" y="3438525"/>
              <a:ext cx="9525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3" name="Freeform 724"/>
            <p:cNvSpPr>
              <a:spLocks/>
            </p:cNvSpPr>
            <p:nvPr/>
          </p:nvSpPr>
          <p:spPr bwMode="auto">
            <a:xfrm>
              <a:off x="2673351" y="3055938"/>
              <a:ext cx="247650" cy="403225"/>
            </a:xfrm>
            <a:custGeom>
              <a:avLst/>
              <a:gdLst>
                <a:gd name="T0" fmla="*/ 0 w 24"/>
                <a:gd name="T1" fmla="*/ 39 h 39"/>
                <a:gd name="T2" fmla="*/ 0 w 24"/>
                <a:gd name="T3" fmla="*/ 39 h 39"/>
                <a:gd name="T4" fmla="*/ 0 w 24"/>
                <a:gd name="T5" fmla="*/ 0 h 39"/>
                <a:gd name="T6" fmla="*/ 24 w 24"/>
                <a:gd name="T7" fmla="*/ 0 h 39"/>
                <a:gd name="T8" fmla="*/ 24 w 24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9">
                  <a:moveTo>
                    <a:pt x="0" y="39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39"/>
                  </a:lnTo>
                </a:path>
              </a:pathLst>
            </a:cu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4" name="Freeform 725"/>
            <p:cNvSpPr>
              <a:spLocks/>
            </p:cNvSpPr>
            <p:nvPr/>
          </p:nvSpPr>
          <p:spPr bwMode="auto">
            <a:xfrm>
              <a:off x="2735263" y="2973388"/>
              <a:ext cx="123825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5" name="Line 726"/>
            <p:cNvSpPr>
              <a:spLocks noChangeShapeType="1"/>
            </p:cNvSpPr>
            <p:nvPr/>
          </p:nvSpPr>
          <p:spPr bwMode="auto">
            <a:xfrm>
              <a:off x="2797176" y="2973388"/>
              <a:ext cx="0" cy="825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6" name="Rectangle 727"/>
            <p:cNvSpPr>
              <a:spLocks noChangeArrowheads="1"/>
            </p:cNvSpPr>
            <p:nvPr/>
          </p:nvSpPr>
          <p:spPr bwMode="auto">
            <a:xfrm>
              <a:off x="3046413" y="2932113"/>
              <a:ext cx="247650" cy="538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7" name="Freeform 728"/>
            <p:cNvSpPr>
              <a:spLocks/>
            </p:cNvSpPr>
            <p:nvPr/>
          </p:nvSpPr>
          <p:spPr bwMode="auto">
            <a:xfrm>
              <a:off x="3046413" y="2962275"/>
              <a:ext cx="247650" cy="0"/>
            </a:xfrm>
            <a:custGeom>
              <a:avLst/>
              <a:gdLst>
                <a:gd name="T0" fmla="*/ 0 w 24"/>
                <a:gd name="T1" fmla="*/ 0 w 24"/>
                <a:gd name="T2" fmla="*/ 24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8" name="Line 729"/>
            <p:cNvSpPr>
              <a:spLocks noChangeShapeType="1"/>
            </p:cNvSpPr>
            <p:nvPr/>
          </p:nvSpPr>
          <p:spPr bwMode="auto">
            <a:xfrm>
              <a:off x="3046413" y="2994025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9" name="Line 730"/>
            <p:cNvSpPr>
              <a:spLocks noChangeShapeType="1"/>
            </p:cNvSpPr>
            <p:nvPr/>
          </p:nvSpPr>
          <p:spPr bwMode="auto">
            <a:xfrm>
              <a:off x="3046413" y="3024188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0" name="Line 731"/>
            <p:cNvSpPr>
              <a:spLocks noChangeShapeType="1"/>
            </p:cNvSpPr>
            <p:nvPr/>
          </p:nvSpPr>
          <p:spPr bwMode="auto">
            <a:xfrm>
              <a:off x="3046413" y="3055938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1" name="Line 732"/>
            <p:cNvSpPr>
              <a:spLocks noChangeShapeType="1"/>
            </p:cNvSpPr>
            <p:nvPr/>
          </p:nvSpPr>
          <p:spPr bwMode="auto">
            <a:xfrm>
              <a:off x="3046413" y="3087688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2" name="Line 733"/>
            <p:cNvSpPr>
              <a:spLocks noChangeShapeType="1"/>
            </p:cNvSpPr>
            <p:nvPr/>
          </p:nvSpPr>
          <p:spPr bwMode="auto">
            <a:xfrm>
              <a:off x="3046413" y="3117850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3" name="Line 734"/>
            <p:cNvSpPr>
              <a:spLocks noChangeShapeType="1"/>
            </p:cNvSpPr>
            <p:nvPr/>
          </p:nvSpPr>
          <p:spPr bwMode="auto">
            <a:xfrm>
              <a:off x="3046413" y="3149600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4" name="Line 735"/>
            <p:cNvSpPr>
              <a:spLocks noChangeShapeType="1"/>
            </p:cNvSpPr>
            <p:nvPr/>
          </p:nvSpPr>
          <p:spPr bwMode="auto">
            <a:xfrm>
              <a:off x="3046413" y="3179763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5" name="Line 736"/>
            <p:cNvSpPr>
              <a:spLocks noChangeShapeType="1"/>
            </p:cNvSpPr>
            <p:nvPr/>
          </p:nvSpPr>
          <p:spPr bwMode="auto">
            <a:xfrm>
              <a:off x="3046413" y="3211513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6" name="Line 737"/>
            <p:cNvSpPr>
              <a:spLocks noChangeShapeType="1"/>
            </p:cNvSpPr>
            <p:nvPr/>
          </p:nvSpPr>
          <p:spPr bwMode="auto">
            <a:xfrm>
              <a:off x="3046413" y="3241675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7" name="Line 738"/>
            <p:cNvSpPr>
              <a:spLocks noChangeShapeType="1"/>
            </p:cNvSpPr>
            <p:nvPr/>
          </p:nvSpPr>
          <p:spPr bwMode="auto">
            <a:xfrm>
              <a:off x="3046413" y="3273425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8" name="Line 739"/>
            <p:cNvSpPr>
              <a:spLocks noChangeShapeType="1"/>
            </p:cNvSpPr>
            <p:nvPr/>
          </p:nvSpPr>
          <p:spPr bwMode="auto">
            <a:xfrm>
              <a:off x="3046413" y="3303588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9" name="Line 740"/>
            <p:cNvSpPr>
              <a:spLocks noChangeShapeType="1"/>
            </p:cNvSpPr>
            <p:nvPr/>
          </p:nvSpPr>
          <p:spPr bwMode="auto">
            <a:xfrm>
              <a:off x="3046413" y="3335338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0" name="Line 741"/>
            <p:cNvSpPr>
              <a:spLocks noChangeShapeType="1"/>
            </p:cNvSpPr>
            <p:nvPr/>
          </p:nvSpPr>
          <p:spPr bwMode="auto">
            <a:xfrm>
              <a:off x="3046413" y="3367088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1" name="Line 742"/>
            <p:cNvSpPr>
              <a:spLocks noChangeShapeType="1"/>
            </p:cNvSpPr>
            <p:nvPr/>
          </p:nvSpPr>
          <p:spPr bwMode="auto">
            <a:xfrm>
              <a:off x="3046413" y="3397250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2" name="Line 743"/>
            <p:cNvSpPr>
              <a:spLocks noChangeShapeType="1"/>
            </p:cNvSpPr>
            <p:nvPr/>
          </p:nvSpPr>
          <p:spPr bwMode="auto">
            <a:xfrm>
              <a:off x="3046413" y="3429000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3" name="Line 744"/>
            <p:cNvSpPr>
              <a:spLocks noChangeShapeType="1"/>
            </p:cNvSpPr>
            <p:nvPr/>
          </p:nvSpPr>
          <p:spPr bwMode="auto">
            <a:xfrm>
              <a:off x="3046413" y="3459163"/>
              <a:ext cx="2476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4" name="Freeform 745"/>
            <p:cNvSpPr>
              <a:spLocks/>
            </p:cNvSpPr>
            <p:nvPr/>
          </p:nvSpPr>
          <p:spPr bwMode="auto">
            <a:xfrm>
              <a:off x="3046413" y="2932113"/>
              <a:ext cx="247650" cy="527050"/>
            </a:xfrm>
            <a:custGeom>
              <a:avLst/>
              <a:gdLst>
                <a:gd name="T0" fmla="*/ 0 w 24"/>
                <a:gd name="T1" fmla="*/ 51 h 51"/>
                <a:gd name="T2" fmla="*/ 0 w 24"/>
                <a:gd name="T3" fmla="*/ 51 h 51"/>
                <a:gd name="T4" fmla="*/ 0 w 24"/>
                <a:gd name="T5" fmla="*/ 0 h 51"/>
                <a:gd name="T6" fmla="*/ 24 w 24"/>
                <a:gd name="T7" fmla="*/ 0 h 51"/>
                <a:gd name="T8" fmla="*/ 24 w 24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1">
                  <a:moveTo>
                    <a:pt x="0" y="51"/>
                  </a:moveTo>
                  <a:lnTo>
                    <a:pt x="0" y="51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51"/>
                  </a:lnTo>
                </a:path>
              </a:pathLst>
            </a:cu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5" name="Freeform 746"/>
            <p:cNvSpPr>
              <a:spLocks/>
            </p:cNvSpPr>
            <p:nvPr/>
          </p:nvSpPr>
          <p:spPr bwMode="auto">
            <a:xfrm>
              <a:off x="3108326" y="2817813"/>
              <a:ext cx="123825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6" name="Line 747"/>
            <p:cNvSpPr>
              <a:spLocks noChangeShapeType="1"/>
            </p:cNvSpPr>
            <p:nvPr/>
          </p:nvSpPr>
          <p:spPr bwMode="auto">
            <a:xfrm>
              <a:off x="3170238" y="2817813"/>
              <a:ext cx="0" cy="11430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7" name="Rectangle 748"/>
            <p:cNvSpPr>
              <a:spLocks noChangeArrowheads="1"/>
            </p:cNvSpPr>
            <p:nvPr/>
          </p:nvSpPr>
          <p:spPr bwMode="auto">
            <a:xfrm>
              <a:off x="3419476" y="2714625"/>
              <a:ext cx="247650" cy="7556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8" name="Freeform 749"/>
            <p:cNvSpPr>
              <a:spLocks/>
            </p:cNvSpPr>
            <p:nvPr/>
          </p:nvSpPr>
          <p:spPr bwMode="auto">
            <a:xfrm>
              <a:off x="3460751" y="2714625"/>
              <a:ext cx="0" cy="755650"/>
            </a:xfrm>
            <a:custGeom>
              <a:avLst/>
              <a:gdLst>
                <a:gd name="T0" fmla="*/ 1 h 73"/>
                <a:gd name="T1" fmla="*/ 0 h 73"/>
                <a:gd name="T2" fmla="*/ 73 h 7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3">
                  <a:moveTo>
                    <a:pt x="0" y="1"/>
                  </a:moveTo>
                  <a:lnTo>
                    <a:pt x="0" y="0"/>
                  </a:lnTo>
                  <a:lnTo>
                    <a:pt x="0" y="7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9" name="Line 750"/>
            <p:cNvSpPr>
              <a:spLocks noChangeShapeType="1"/>
            </p:cNvSpPr>
            <p:nvPr/>
          </p:nvSpPr>
          <p:spPr bwMode="auto">
            <a:xfrm>
              <a:off x="3502026" y="2714625"/>
              <a:ext cx="0" cy="755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0" name="Line 751"/>
            <p:cNvSpPr>
              <a:spLocks noChangeShapeType="1"/>
            </p:cNvSpPr>
            <p:nvPr/>
          </p:nvSpPr>
          <p:spPr bwMode="auto">
            <a:xfrm>
              <a:off x="3543301" y="2714625"/>
              <a:ext cx="0" cy="755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1" name="Line 752"/>
            <p:cNvSpPr>
              <a:spLocks noChangeShapeType="1"/>
            </p:cNvSpPr>
            <p:nvPr/>
          </p:nvSpPr>
          <p:spPr bwMode="auto">
            <a:xfrm>
              <a:off x="3584576" y="2714625"/>
              <a:ext cx="0" cy="755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2" name="Line 753"/>
            <p:cNvSpPr>
              <a:spLocks noChangeShapeType="1"/>
            </p:cNvSpPr>
            <p:nvPr/>
          </p:nvSpPr>
          <p:spPr bwMode="auto">
            <a:xfrm>
              <a:off x="3625851" y="2714625"/>
              <a:ext cx="0" cy="755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3" name="Freeform 754"/>
            <p:cNvSpPr>
              <a:spLocks/>
            </p:cNvSpPr>
            <p:nvPr/>
          </p:nvSpPr>
          <p:spPr bwMode="auto">
            <a:xfrm>
              <a:off x="3419476" y="2714625"/>
              <a:ext cx="247650" cy="744537"/>
            </a:xfrm>
            <a:custGeom>
              <a:avLst/>
              <a:gdLst>
                <a:gd name="T0" fmla="*/ 0 w 24"/>
                <a:gd name="T1" fmla="*/ 72 h 72"/>
                <a:gd name="T2" fmla="*/ 0 w 24"/>
                <a:gd name="T3" fmla="*/ 72 h 72"/>
                <a:gd name="T4" fmla="*/ 0 w 24"/>
                <a:gd name="T5" fmla="*/ 0 h 72"/>
                <a:gd name="T6" fmla="*/ 24 w 24"/>
                <a:gd name="T7" fmla="*/ 0 h 72"/>
                <a:gd name="T8" fmla="*/ 24 w 2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2">
                  <a:moveTo>
                    <a:pt x="0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72"/>
                  </a:lnTo>
                </a:path>
              </a:pathLst>
            </a:cu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4" name="Freeform 755"/>
            <p:cNvSpPr>
              <a:spLocks/>
            </p:cNvSpPr>
            <p:nvPr/>
          </p:nvSpPr>
          <p:spPr bwMode="auto">
            <a:xfrm>
              <a:off x="3481388" y="2611438"/>
              <a:ext cx="123825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5" name="Line 756"/>
            <p:cNvSpPr>
              <a:spLocks noChangeShapeType="1"/>
            </p:cNvSpPr>
            <p:nvPr/>
          </p:nvSpPr>
          <p:spPr bwMode="auto">
            <a:xfrm>
              <a:off x="3543301" y="2611438"/>
              <a:ext cx="0" cy="10318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6" name="Rectangle 757"/>
            <p:cNvSpPr>
              <a:spLocks noChangeArrowheads="1"/>
            </p:cNvSpPr>
            <p:nvPr/>
          </p:nvSpPr>
          <p:spPr bwMode="auto">
            <a:xfrm>
              <a:off x="3792538" y="2682875"/>
              <a:ext cx="247650" cy="787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7" name="Line 758"/>
            <p:cNvSpPr>
              <a:spLocks noChangeShapeType="1"/>
            </p:cNvSpPr>
            <p:nvPr/>
          </p:nvSpPr>
          <p:spPr bwMode="auto">
            <a:xfrm flipV="1">
              <a:off x="3792538" y="2682875"/>
              <a:ext cx="30163" cy="317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8" name="Line 759"/>
            <p:cNvSpPr>
              <a:spLocks noChangeShapeType="1"/>
            </p:cNvSpPr>
            <p:nvPr/>
          </p:nvSpPr>
          <p:spPr bwMode="auto">
            <a:xfrm flipV="1">
              <a:off x="3792538" y="2682875"/>
              <a:ext cx="61913" cy="61912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9" name="Line 760"/>
            <p:cNvSpPr>
              <a:spLocks noChangeShapeType="1"/>
            </p:cNvSpPr>
            <p:nvPr/>
          </p:nvSpPr>
          <p:spPr bwMode="auto">
            <a:xfrm flipV="1">
              <a:off x="3792538" y="2682875"/>
              <a:ext cx="92075" cy="93662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0" name="Line 761"/>
            <p:cNvSpPr>
              <a:spLocks noChangeShapeType="1"/>
            </p:cNvSpPr>
            <p:nvPr/>
          </p:nvSpPr>
          <p:spPr bwMode="auto">
            <a:xfrm flipV="1">
              <a:off x="3792538" y="2682875"/>
              <a:ext cx="123825" cy="125412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1" name="Line 762"/>
            <p:cNvSpPr>
              <a:spLocks noChangeShapeType="1"/>
            </p:cNvSpPr>
            <p:nvPr/>
          </p:nvSpPr>
          <p:spPr bwMode="auto">
            <a:xfrm flipV="1">
              <a:off x="3792538" y="2682875"/>
              <a:ext cx="155575" cy="15557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2" name="Line 763"/>
            <p:cNvSpPr>
              <a:spLocks noChangeShapeType="1"/>
            </p:cNvSpPr>
            <p:nvPr/>
          </p:nvSpPr>
          <p:spPr bwMode="auto">
            <a:xfrm flipV="1">
              <a:off x="3792538" y="2682875"/>
              <a:ext cx="185738" cy="1873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3" name="Line 764"/>
            <p:cNvSpPr>
              <a:spLocks noChangeShapeType="1"/>
            </p:cNvSpPr>
            <p:nvPr/>
          </p:nvSpPr>
          <p:spPr bwMode="auto">
            <a:xfrm flipV="1">
              <a:off x="3792538" y="2682875"/>
              <a:ext cx="217488" cy="21748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4" name="Line 765"/>
            <p:cNvSpPr>
              <a:spLocks noChangeShapeType="1"/>
            </p:cNvSpPr>
            <p:nvPr/>
          </p:nvSpPr>
          <p:spPr bwMode="auto">
            <a:xfrm flipV="1">
              <a:off x="3792538" y="2682875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5" name="Line 766"/>
            <p:cNvSpPr>
              <a:spLocks noChangeShapeType="1"/>
            </p:cNvSpPr>
            <p:nvPr/>
          </p:nvSpPr>
          <p:spPr bwMode="auto">
            <a:xfrm flipV="1">
              <a:off x="3792538" y="2714625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6" name="Line 767"/>
            <p:cNvSpPr>
              <a:spLocks noChangeShapeType="1"/>
            </p:cNvSpPr>
            <p:nvPr/>
          </p:nvSpPr>
          <p:spPr bwMode="auto">
            <a:xfrm flipV="1">
              <a:off x="3792538" y="2744788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7" name="Line 768"/>
            <p:cNvSpPr>
              <a:spLocks noChangeShapeType="1"/>
            </p:cNvSpPr>
            <p:nvPr/>
          </p:nvSpPr>
          <p:spPr bwMode="auto">
            <a:xfrm flipV="1">
              <a:off x="3792538" y="2776538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8" name="Line 769"/>
            <p:cNvSpPr>
              <a:spLocks noChangeShapeType="1"/>
            </p:cNvSpPr>
            <p:nvPr/>
          </p:nvSpPr>
          <p:spPr bwMode="auto">
            <a:xfrm flipV="1">
              <a:off x="3792538" y="2808288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9" name="Line 770"/>
            <p:cNvSpPr>
              <a:spLocks noChangeShapeType="1"/>
            </p:cNvSpPr>
            <p:nvPr/>
          </p:nvSpPr>
          <p:spPr bwMode="auto">
            <a:xfrm flipV="1">
              <a:off x="3792538" y="2838450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0" name="Line 771"/>
            <p:cNvSpPr>
              <a:spLocks noChangeShapeType="1"/>
            </p:cNvSpPr>
            <p:nvPr/>
          </p:nvSpPr>
          <p:spPr bwMode="auto">
            <a:xfrm flipV="1">
              <a:off x="3792538" y="2870200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1" name="Line 772"/>
            <p:cNvSpPr>
              <a:spLocks noChangeShapeType="1"/>
            </p:cNvSpPr>
            <p:nvPr/>
          </p:nvSpPr>
          <p:spPr bwMode="auto">
            <a:xfrm flipV="1">
              <a:off x="3792538" y="2900363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2" name="Line 773"/>
            <p:cNvSpPr>
              <a:spLocks noChangeShapeType="1"/>
            </p:cNvSpPr>
            <p:nvPr/>
          </p:nvSpPr>
          <p:spPr bwMode="auto">
            <a:xfrm flipV="1">
              <a:off x="3792538" y="2932113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3" name="Line 774"/>
            <p:cNvSpPr>
              <a:spLocks noChangeShapeType="1"/>
            </p:cNvSpPr>
            <p:nvPr/>
          </p:nvSpPr>
          <p:spPr bwMode="auto">
            <a:xfrm flipV="1">
              <a:off x="3792538" y="2962275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4" name="Line 775"/>
            <p:cNvSpPr>
              <a:spLocks noChangeShapeType="1"/>
            </p:cNvSpPr>
            <p:nvPr/>
          </p:nvSpPr>
          <p:spPr bwMode="auto">
            <a:xfrm flipV="1">
              <a:off x="3792538" y="2994025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5" name="Line 776"/>
            <p:cNvSpPr>
              <a:spLocks noChangeShapeType="1"/>
            </p:cNvSpPr>
            <p:nvPr/>
          </p:nvSpPr>
          <p:spPr bwMode="auto">
            <a:xfrm flipV="1">
              <a:off x="3792538" y="3024188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6" name="Line 777"/>
            <p:cNvSpPr>
              <a:spLocks noChangeShapeType="1"/>
            </p:cNvSpPr>
            <p:nvPr/>
          </p:nvSpPr>
          <p:spPr bwMode="auto">
            <a:xfrm flipV="1">
              <a:off x="3792538" y="3055938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7" name="Line 778"/>
            <p:cNvSpPr>
              <a:spLocks noChangeShapeType="1"/>
            </p:cNvSpPr>
            <p:nvPr/>
          </p:nvSpPr>
          <p:spPr bwMode="auto">
            <a:xfrm flipV="1">
              <a:off x="3792538" y="3087688"/>
              <a:ext cx="247650" cy="2365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8" name="Line 779"/>
            <p:cNvSpPr>
              <a:spLocks noChangeShapeType="1"/>
            </p:cNvSpPr>
            <p:nvPr/>
          </p:nvSpPr>
          <p:spPr bwMode="auto">
            <a:xfrm flipV="1">
              <a:off x="3792538" y="3117850"/>
              <a:ext cx="247650" cy="2381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9" name="Line 780"/>
            <p:cNvSpPr>
              <a:spLocks noChangeShapeType="1"/>
            </p:cNvSpPr>
            <p:nvPr/>
          </p:nvSpPr>
          <p:spPr bwMode="auto">
            <a:xfrm flipV="1">
              <a:off x="3792538" y="3149600"/>
              <a:ext cx="247650" cy="2381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0" name="Line 781"/>
            <p:cNvSpPr>
              <a:spLocks noChangeShapeType="1"/>
            </p:cNvSpPr>
            <p:nvPr/>
          </p:nvSpPr>
          <p:spPr bwMode="auto">
            <a:xfrm flipV="1">
              <a:off x="3792538" y="3179763"/>
              <a:ext cx="247650" cy="2381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1" name="Line 782"/>
            <p:cNvSpPr>
              <a:spLocks noChangeShapeType="1"/>
            </p:cNvSpPr>
            <p:nvPr/>
          </p:nvSpPr>
          <p:spPr bwMode="auto">
            <a:xfrm flipV="1">
              <a:off x="3792538" y="3211513"/>
              <a:ext cx="247650" cy="2381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2" name="Line 783"/>
            <p:cNvSpPr>
              <a:spLocks noChangeShapeType="1"/>
            </p:cNvSpPr>
            <p:nvPr/>
          </p:nvSpPr>
          <p:spPr bwMode="auto">
            <a:xfrm flipV="1">
              <a:off x="3802063" y="3241675"/>
              <a:ext cx="238125" cy="22860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3" name="Line 784"/>
            <p:cNvSpPr>
              <a:spLocks noChangeShapeType="1"/>
            </p:cNvSpPr>
            <p:nvPr/>
          </p:nvSpPr>
          <p:spPr bwMode="auto">
            <a:xfrm flipV="1">
              <a:off x="3833813" y="3273425"/>
              <a:ext cx="206375" cy="1968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4" name="Line 785"/>
            <p:cNvSpPr>
              <a:spLocks noChangeShapeType="1"/>
            </p:cNvSpPr>
            <p:nvPr/>
          </p:nvSpPr>
          <p:spPr bwMode="auto">
            <a:xfrm flipV="1">
              <a:off x="3863976" y="3303588"/>
              <a:ext cx="176213" cy="16668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5" name="Line 786"/>
            <p:cNvSpPr>
              <a:spLocks noChangeShapeType="1"/>
            </p:cNvSpPr>
            <p:nvPr/>
          </p:nvSpPr>
          <p:spPr bwMode="auto">
            <a:xfrm flipV="1">
              <a:off x="3895726" y="3324225"/>
              <a:ext cx="144463" cy="1460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6" name="Line 787"/>
            <p:cNvSpPr>
              <a:spLocks noChangeShapeType="1"/>
            </p:cNvSpPr>
            <p:nvPr/>
          </p:nvSpPr>
          <p:spPr bwMode="auto">
            <a:xfrm flipV="1">
              <a:off x="3925888" y="3355975"/>
              <a:ext cx="114300" cy="11430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7" name="Line 788"/>
            <p:cNvSpPr>
              <a:spLocks noChangeShapeType="1"/>
            </p:cNvSpPr>
            <p:nvPr/>
          </p:nvSpPr>
          <p:spPr bwMode="auto">
            <a:xfrm flipV="1">
              <a:off x="3957638" y="3387725"/>
              <a:ext cx="82550" cy="825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8" name="Line 789"/>
            <p:cNvSpPr>
              <a:spLocks noChangeShapeType="1"/>
            </p:cNvSpPr>
            <p:nvPr/>
          </p:nvSpPr>
          <p:spPr bwMode="auto">
            <a:xfrm flipV="1">
              <a:off x="3989388" y="3417888"/>
              <a:ext cx="50800" cy="5238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9" name="Line 790"/>
            <p:cNvSpPr>
              <a:spLocks noChangeShapeType="1"/>
            </p:cNvSpPr>
            <p:nvPr/>
          </p:nvSpPr>
          <p:spPr bwMode="auto">
            <a:xfrm flipV="1">
              <a:off x="4019551" y="3449638"/>
              <a:ext cx="20638" cy="206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0" name="Freeform 791"/>
            <p:cNvSpPr>
              <a:spLocks/>
            </p:cNvSpPr>
            <p:nvPr/>
          </p:nvSpPr>
          <p:spPr bwMode="auto">
            <a:xfrm>
              <a:off x="3792538" y="2682875"/>
              <a:ext cx="247650" cy="776287"/>
            </a:xfrm>
            <a:custGeom>
              <a:avLst/>
              <a:gdLst>
                <a:gd name="T0" fmla="*/ 0 w 24"/>
                <a:gd name="T1" fmla="*/ 75 h 75"/>
                <a:gd name="T2" fmla="*/ 0 w 24"/>
                <a:gd name="T3" fmla="*/ 75 h 75"/>
                <a:gd name="T4" fmla="*/ 0 w 24"/>
                <a:gd name="T5" fmla="*/ 0 h 75"/>
                <a:gd name="T6" fmla="*/ 24 w 24"/>
                <a:gd name="T7" fmla="*/ 0 h 75"/>
                <a:gd name="T8" fmla="*/ 24 w 24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5">
                  <a:moveTo>
                    <a:pt x="0" y="75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75"/>
                  </a:lnTo>
                </a:path>
              </a:pathLst>
            </a:cu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1" name="Freeform 792"/>
            <p:cNvSpPr>
              <a:spLocks/>
            </p:cNvSpPr>
            <p:nvPr/>
          </p:nvSpPr>
          <p:spPr bwMode="auto">
            <a:xfrm>
              <a:off x="3854451" y="2600325"/>
              <a:ext cx="123825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2" name="Line 793"/>
            <p:cNvSpPr>
              <a:spLocks noChangeShapeType="1"/>
            </p:cNvSpPr>
            <p:nvPr/>
          </p:nvSpPr>
          <p:spPr bwMode="auto">
            <a:xfrm>
              <a:off x="3916363" y="2600325"/>
              <a:ext cx="0" cy="825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3" name="Rectangle 794"/>
            <p:cNvSpPr>
              <a:spLocks noChangeArrowheads="1"/>
            </p:cNvSpPr>
            <p:nvPr/>
          </p:nvSpPr>
          <p:spPr bwMode="auto">
            <a:xfrm>
              <a:off x="4165601" y="2632075"/>
              <a:ext cx="247650" cy="8382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4" name="Line 795"/>
            <p:cNvSpPr>
              <a:spLocks noChangeShapeType="1"/>
            </p:cNvSpPr>
            <p:nvPr/>
          </p:nvSpPr>
          <p:spPr bwMode="auto">
            <a:xfrm>
              <a:off x="4165601" y="3438525"/>
              <a:ext cx="30163" cy="317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5" name="Line 796"/>
            <p:cNvSpPr>
              <a:spLocks noChangeShapeType="1"/>
            </p:cNvSpPr>
            <p:nvPr/>
          </p:nvSpPr>
          <p:spPr bwMode="auto">
            <a:xfrm>
              <a:off x="4165601" y="3408363"/>
              <a:ext cx="61913" cy="61912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6" name="Line 797"/>
            <p:cNvSpPr>
              <a:spLocks noChangeShapeType="1"/>
            </p:cNvSpPr>
            <p:nvPr/>
          </p:nvSpPr>
          <p:spPr bwMode="auto">
            <a:xfrm>
              <a:off x="4165601" y="3376613"/>
              <a:ext cx="92075" cy="93662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7" name="Line 798"/>
            <p:cNvSpPr>
              <a:spLocks noChangeShapeType="1"/>
            </p:cNvSpPr>
            <p:nvPr/>
          </p:nvSpPr>
          <p:spPr bwMode="auto">
            <a:xfrm>
              <a:off x="4165601" y="3346450"/>
              <a:ext cx="123825" cy="1238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8" name="Line 799"/>
            <p:cNvSpPr>
              <a:spLocks noChangeShapeType="1"/>
            </p:cNvSpPr>
            <p:nvPr/>
          </p:nvSpPr>
          <p:spPr bwMode="auto">
            <a:xfrm>
              <a:off x="4165601" y="3314700"/>
              <a:ext cx="153988" cy="15557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9" name="Line 800"/>
            <p:cNvSpPr>
              <a:spLocks noChangeShapeType="1"/>
            </p:cNvSpPr>
            <p:nvPr/>
          </p:nvSpPr>
          <p:spPr bwMode="auto">
            <a:xfrm>
              <a:off x="4165601" y="3282950"/>
              <a:ext cx="185738" cy="1873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0" name="Line 801"/>
            <p:cNvSpPr>
              <a:spLocks noChangeShapeType="1"/>
            </p:cNvSpPr>
            <p:nvPr/>
          </p:nvSpPr>
          <p:spPr bwMode="auto">
            <a:xfrm>
              <a:off x="4165601" y="3252788"/>
              <a:ext cx="217488" cy="21748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1" name="Line 802"/>
            <p:cNvSpPr>
              <a:spLocks noChangeShapeType="1"/>
            </p:cNvSpPr>
            <p:nvPr/>
          </p:nvSpPr>
          <p:spPr bwMode="auto">
            <a:xfrm>
              <a:off x="4165601" y="3221038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2" name="Line 803"/>
            <p:cNvSpPr>
              <a:spLocks noChangeShapeType="1"/>
            </p:cNvSpPr>
            <p:nvPr/>
          </p:nvSpPr>
          <p:spPr bwMode="auto">
            <a:xfrm>
              <a:off x="4165601" y="3190875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3" name="Line 804"/>
            <p:cNvSpPr>
              <a:spLocks noChangeShapeType="1"/>
            </p:cNvSpPr>
            <p:nvPr/>
          </p:nvSpPr>
          <p:spPr bwMode="auto">
            <a:xfrm>
              <a:off x="4165601" y="3159125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4" name="Line 805"/>
            <p:cNvSpPr>
              <a:spLocks noChangeShapeType="1"/>
            </p:cNvSpPr>
            <p:nvPr/>
          </p:nvSpPr>
          <p:spPr bwMode="auto">
            <a:xfrm>
              <a:off x="4165601" y="3128963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5" name="Line 806"/>
            <p:cNvSpPr>
              <a:spLocks noChangeShapeType="1"/>
            </p:cNvSpPr>
            <p:nvPr/>
          </p:nvSpPr>
          <p:spPr bwMode="auto">
            <a:xfrm>
              <a:off x="4165601" y="3097213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6" name="Line 807"/>
            <p:cNvSpPr>
              <a:spLocks noChangeShapeType="1"/>
            </p:cNvSpPr>
            <p:nvPr/>
          </p:nvSpPr>
          <p:spPr bwMode="auto">
            <a:xfrm>
              <a:off x="4165601" y="3065463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7" name="Line 808"/>
            <p:cNvSpPr>
              <a:spLocks noChangeShapeType="1"/>
            </p:cNvSpPr>
            <p:nvPr/>
          </p:nvSpPr>
          <p:spPr bwMode="auto">
            <a:xfrm>
              <a:off x="4165601" y="3035300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8" name="Line 809"/>
            <p:cNvSpPr>
              <a:spLocks noChangeShapeType="1"/>
            </p:cNvSpPr>
            <p:nvPr/>
          </p:nvSpPr>
          <p:spPr bwMode="auto">
            <a:xfrm>
              <a:off x="4165601" y="3003550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9" name="Line 810"/>
            <p:cNvSpPr>
              <a:spLocks noChangeShapeType="1"/>
            </p:cNvSpPr>
            <p:nvPr/>
          </p:nvSpPr>
          <p:spPr bwMode="auto">
            <a:xfrm>
              <a:off x="4165601" y="2973388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40" name="Line 811"/>
            <p:cNvSpPr>
              <a:spLocks noChangeShapeType="1"/>
            </p:cNvSpPr>
            <p:nvPr/>
          </p:nvSpPr>
          <p:spPr bwMode="auto">
            <a:xfrm>
              <a:off x="4165601" y="2941638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41" name="Line 812"/>
            <p:cNvSpPr>
              <a:spLocks noChangeShapeType="1"/>
            </p:cNvSpPr>
            <p:nvPr/>
          </p:nvSpPr>
          <p:spPr bwMode="auto">
            <a:xfrm>
              <a:off x="4165601" y="2911475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42" name="Line 813"/>
            <p:cNvSpPr>
              <a:spLocks noChangeShapeType="1"/>
            </p:cNvSpPr>
            <p:nvPr/>
          </p:nvSpPr>
          <p:spPr bwMode="auto">
            <a:xfrm>
              <a:off x="4165601" y="2879725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43" name="Line 814"/>
            <p:cNvSpPr>
              <a:spLocks noChangeShapeType="1"/>
            </p:cNvSpPr>
            <p:nvPr/>
          </p:nvSpPr>
          <p:spPr bwMode="auto">
            <a:xfrm>
              <a:off x="4165601" y="2849563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44" name="Line 815"/>
            <p:cNvSpPr>
              <a:spLocks noChangeShapeType="1"/>
            </p:cNvSpPr>
            <p:nvPr/>
          </p:nvSpPr>
          <p:spPr bwMode="auto">
            <a:xfrm>
              <a:off x="4165601" y="2817813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45" name="Line 816"/>
            <p:cNvSpPr>
              <a:spLocks noChangeShapeType="1"/>
            </p:cNvSpPr>
            <p:nvPr/>
          </p:nvSpPr>
          <p:spPr bwMode="auto">
            <a:xfrm>
              <a:off x="4165601" y="2786063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818"/>
            <p:cNvSpPr>
              <a:spLocks noChangeShapeType="1"/>
            </p:cNvSpPr>
            <p:nvPr/>
          </p:nvSpPr>
          <p:spPr bwMode="auto">
            <a:xfrm>
              <a:off x="4165601" y="2755900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19"/>
            <p:cNvSpPr>
              <a:spLocks noChangeShapeType="1"/>
            </p:cNvSpPr>
            <p:nvPr/>
          </p:nvSpPr>
          <p:spPr bwMode="auto">
            <a:xfrm>
              <a:off x="4165601" y="2724150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820"/>
            <p:cNvSpPr>
              <a:spLocks noChangeShapeType="1"/>
            </p:cNvSpPr>
            <p:nvPr/>
          </p:nvSpPr>
          <p:spPr bwMode="auto">
            <a:xfrm>
              <a:off x="4165601" y="2693988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821"/>
            <p:cNvSpPr>
              <a:spLocks noChangeShapeType="1"/>
            </p:cNvSpPr>
            <p:nvPr/>
          </p:nvSpPr>
          <p:spPr bwMode="auto">
            <a:xfrm>
              <a:off x="4165601" y="2662238"/>
              <a:ext cx="247650" cy="2492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822"/>
            <p:cNvSpPr>
              <a:spLocks noChangeShapeType="1"/>
            </p:cNvSpPr>
            <p:nvPr/>
          </p:nvSpPr>
          <p:spPr bwMode="auto">
            <a:xfrm>
              <a:off x="4165601" y="2632075"/>
              <a:ext cx="247650" cy="247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823"/>
            <p:cNvSpPr>
              <a:spLocks noChangeShapeType="1"/>
            </p:cNvSpPr>
            <p:nvPr/>
          </p:nvSpPr>
          <p:spPr bwMode="auto">
            <a:xfrm>
              <a:off x="4186238" y="2632075"/>
              <a:ext cx="227013" cy="21748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824"/>
            <p:cNvSpPr>
              <a:spLocks noChangeShapeType="1"/>
            </p:cNvSpPr>
            <p:nvPr/>
          </p:nvSpPr>
          <p:spPr bwMode="auto">
            <a:xfrm>
              <a:off x="4216401" y="2632075"/>
              <a:ext cx="196850" cy="1857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825"/>
            <p:cNvSpPr>
              <a:spLocks noChangeShapeType="1"/>
            </p:cNvSpPr>
            <p:nvPr/>
          </p:nvSpPr>
          <p:spPr bwMode="auto">
            <a:xfrm>
              <a:off x="4248151" y="2632075"/>
              <a:ext cx="165100" cy="15398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826"/>
            <p:cNvSpPr>
              <a:spLocks noChangeShapeType="1"/>
            </p:cNvSpPr>
            <p:nvPr/>
          </p:nvSpPr>
          <p:spPr bwMode="auto">
            <a:xfrm>
              <a:off x="4278313" y="2632075"/>
              <a:ext cx="134938" cy="1238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827"/>
            <p:cNvSpPr>
              <a:spLocks noChangeShapeType="1"/>
            </p:cNvSpPr>
            <p:nvPr/>
          </p:nvSpPr>
          <p:spPr bwMode="auto">
            <a:xfrm>
              <a:off x="4310063" y="2632075"/>
              <a:ext cx="103188" cy="9207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828"/>
            <p:cNvSpPr>
              <a:spLocks noChangeShapeType="1"/>
            </p:cNvSpPr>
            <p:nvPr/>
          </p:nvSpPr>
          <p:spPr bwMode="auto">
            <a:xfrm>
              <a:off x="4340226" y="2632075"/>
              <a:ext cx="73025" cy="61912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829"/>
            <p:cNvSpPr>
              <a:spLocks noChangeShapeType="1"/>
            </p:cNvSpPr>
            <p:nvPr/>
          </p:nvSpPr>
          <p:spPr bwMode="auto">
            <a:xfrm>
              <a:off x="4371976" y="2632075"/>
              <a:ext cx="41275" cy="30162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830"/>
            <p:cNvSpPr>
              <a:spLocks noChangeShapeType="1"/>
            </p:cNvSpPr>
            <p:nvPr/>
          </p:nvSpPr>
          <p:spPr bwMode="auto">
            <a:xfrm>
              <a:off x="4403726" y="2632075"/>
              <a:ext cx="9525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31"/>
            <p:cNvSpPr>
              <a:spLocks/>
            </p:cNvSpPr>
            <p:nvPr/>
          </p:nvSpPr>
          <p:spPr bwMode="auto">
            <a:xfrm>
              <a:off x="4165601" y="2632075"/>
              <a:ext cx="247650" cy="827087"/>
            </a:xfrm>
            <a:custGeom>
              <a:avLst/>
              <a:gdLst>
                <a:gd name="T0" fmla="*/ 0 w 24"/>
                <a:gd name="T1" fmla="*/ 80 h 80"/>
                <a:gd name="T2" fmla="*/ 0 w 24"/>
                <a:gd name="T3" fmla="*/ 80 h 80"/>
                <a:gd name="T4" fmla="*/ 0 w 24"/>
                <a:gd name="T5" fmla="*/ 0 h 80"/>
                <a:gd name="T6" fmla="*/ 24 w 24"/>
                <a:gd name="T7" fmla="*/ 0 h 80"/>
                <a:gd name="T8" fmla="*/ 24 w 24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0">
                  <a:moveTo>
                    <a:pt x="0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80"/>
                  </a:lnTo>
                </a:path>
              </a:pathLst>
            </a:cu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32"/>
            <p:cNvSpPr>
              <a:spLocks/>
            </p:cNvSpPr>
            <p:nvPr/>
          </p:nvSpPr>
          <p:spPr bwMode="auto">
            <a:xfrm>
              <a:off x="4227513" y="2549525"/>
              <a:ext cx="123825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833"/>
            <p:cNvSpPr>
              <a:spLocks noChangeShapeType="1"/>
            </p:cNvSpPr>
            <p:nvPr/>
          </p:nvSpPr>
          <p:spPr bwMode="auto">
            <a:xfrm>
              <a:off x="4289426" y="2549525"/>
              <a:ext cx="0" cy="825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834"/>
            <p:cNvSpPr>
              <a:spLocks noChangeShapeType="1"/>
            </p:cNvSpPr>
            <p:nvPr/>
          </p:nvSpPr>
          <p:spPr bwMode="auto">
            <a:xfrm>
              <a:off x="2238376" y="3470275"/>
              <a:ext cx="2236788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835"/>
            <p:cNvSpPr>
              <a:spLocks noChangeShapeType="1"/>
            </p:cNvSpPr>
            <p:nvPr/>
          </p:nvSpPr>
          <p:spPr bwMode="auto">
            <a:xfrm>
              <a:off x="2424113" y="3470275"/>
              <a:ext cx="0" cy="41275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08" name="Line 837"/>
            <p:cNvSpPr>
              <a:spLocks noChangeShapeType="1"/>
            </p:cNvSpPr>
            <p:nvPr/>
          </p:nvSpPr>
          <p:spPr bwMode="auto">
            <a:xfrm>
              <a:off x="2797176" y="3470275"/>
              <a:ext cx="0" cy="41275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3" name="Line 842"/>
            <p:cNvSpPr>
              <a:spLocks noChangeShapeType="1"/>
            </p:cNvSpPr>
            <p:nvPr/>
          </p:nvSpPr>
          <p:spPr bwMode="auto">
            <a:xfrm>
              <a:off x="3170238" y="3470275"/>
              <a:ext cx="0" cy="41275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9" name="Line 847"/>
            <p:cNvSpPr>
              <a:spLocks noChangeShapeType="1"/>
            </p:cNvSpPr>
            <p:nvPr/>
          </p:nvSpPr>
          <p:spPr bwMode="auto">
            <a:xfrm>
              <a:off x="3543301" y="3470275"/>
              <a:ext cx="0" cy="41275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4" name="Line 852"/>
            <p:cNvSpPr>
              <a:spLocks noChangeShapeType="1"/>
            </p:cNvSpPr>
            <p:nvPr/>
          </p:nvSpPr>
          <p:spPr bwMode="auto">
            <a:xfrm>
              <a:off x="3916363" y="3470275"/>
              <a:ext cx="0" cy="41275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9" name="Line 857"/>
            <p:cNvSpPr>
              <a:spLocks noChangeShapeType="1"/>
            </p:cNvSpPr>
            <p:nvPr/>
          </p:nvSpPr>
          <p:spPr bwMode="auto">
            <a:xfrm>
              <a:off x="4289426" y="3470275"/>
              <a:ext cx="0" cy="41275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4" name="Line 862"/>
            <p:cNvSpPr>
              <a:spLocks noChangeShapeType="1"/>
            </p:cNvSpPr>
            <p:nvPr/>
          </p:nvSpPr>
          <p:spPr bwMode="auto">
            <a:xfrm flipV="1">
              <a:off x="2238376" y="1990725"/>
              <a:ext cx="0" cy="147955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5" name="Line 863"/>
            <p:cNvSpPr>
              <a:spLocks noChangeShapeType="1"/>
            </p:cNvSpPr>
            <p:nvPr/>
          </p:nvSpPr>
          <p:spPr bwMode="auto">
            <a:xfrm flipH="1">
              <a:off x="2197101" y="3470275"/>
              <a:ext cx="41275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6" name="Rectangle 864"/>
            <p:cNvSpPr>
              <a:spLocks noChangeArrowheads="1"/>
            </p:cNvSpPr>
            <p:nvPr/>
          </p:nvSpPr>
          <p:spPr bwMode="auto">
            <a:xfrm>
              <a:off x="2039938" y="338613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40</a:t>
              </a: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437" name="Line 865"/>
            <p:cNvSpPr>
              <a:spLocks noChangeShapeType="1"/>
            </p:cNvSpPr>
            <p:nvPr/>
          </p:nvSpPr>
          <p:spPr bwMode="auto">
            <a:xfrm flipH="1">
              <a:off x="2197101" y="3097213"/>
              <a:ext cx="41275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8" name="Rectangle 866"/>
            <p:cNvSpPr>
              <a:spLocks noChangeArrowheads="1"/>
            </p:cNvSpPr>
            <p:nvPr/>
          </p:nvSpPr>
          <p:spPr bwMode="auto">
            <a:xfrm>
              <a:off x="2039938" y="301307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60</a:t>
              </a: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439" name="Line 867"/>
            <p:cNvSpPr>
              <a:spLocks noChangeShapeType="1"/>
            </p:cNvSpPr>
            <p:nvPr/>
          </p:nvSpPr>
          <p:spPr bwMode="auto">
            <a:xfrm flipH="1">
              <a:off x="2197101" y="2724150"/>
              <a:ext cx="41275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0" name="Rectangle 868"/>
            <p:cNvSpPr>
              <a:spLocks noChangeArrowheads="1"/>
            </p:cNvSpPr>
            <p:nvPr/>
          </p:nvSpPr>
          <p:spPr bwMode="auto">
            <a:xfrm>
              <a:off x="2039938" y="2640013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80</a:t>
              </a: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441" name="Line 869"/>
            <p:cNvSpPr>
              <a:spLocks noChangeShapeType="1"/>
            </p:cNvSpPr>
            <p:nvPr/>
          </p:nvSpPr>
          <p:spPr bwMode="auto">
            <a:xfrm flipH="1">
              <a:off x="2197101" y="2362200"/>
              <a:ext cx="41275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2" name="Rectangle 870"/>
            <p:cNvSpPr>
              <a:spLocks noChangeArrowheads="1"/>
            </p:cNvSpPr>
            <p:nvPr/>
          </p:nvSpPr>
          <p:spPr bwMode="auto">
            <a:xfrm>
              <a:off x="1947863" y="226853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100</a:t>
              </a: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443" name="Line 871"/>
            <p:cNvSpPr>
              <a:spLocks noChangeShapeType="1"/>
            </p:cNvSpPr>
            <p:nvPr/>
          </p:nvSpPr>
          <p:spPr bwMode="auto">
            <a:xfrm flipH="1">
              <a:off x="2197101" y="1990725"/>
              <a:ext cx="41275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4" name="Rectangle 872"/>
            <p:cNvSpPr>
              <a:spLocks noChangeArrowheads="1"/>
            </p:cNvSpPr>
            <p:nvPr/>
          </p:nvSpPr>
          <p:spPr bwMode="auto">
            <a:xfrm>
              <a:off x="1947863" y="190500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120</a:t>
              </a: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58" name="Rectangle 299"/>
            <p:cNvSpPr>
              <a:spLocks noChangeArrowheads="1"/>
            </p:cNvSpPr>
            <p:nvPr/>
          </p:nvSpPr>
          <p:spPr bwMode="auto">
            <a:xfrm rot="16200000">
              <a:off x="1277134" y="2628117"/>
              <a:ext cx="104034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Cell Viability (%)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59" name="TextBox 1258"/>
            <p:cNvSpPr txBox="1"/>
            <p:nvPr/>
          </p:nvSpPr>
          <p:spPr>
            <a:xfrm>
              <a:off x="1690412" y="3550682"/>
              <a:ext cx="5384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cs typeface="Times New Roman" pitchFamily="18" charset="0"/>
                </a:rPr>
                <a:t>H</a:t>
              </a:r>
              <a:r>
                <a:rPr lang="en-US" sz="1200" baseline="-25000" dirty="0">
                  <a:cs typeface="Times New Roman" pitchFamily="18" charset="0"/>
                </a:rPr>
                <a:t>2</a:t>
              </a:r>
              <a:r>
                <a:rPr lang="en-US" sz="1200" dirty="0">
                  <a:cs typeface="Times New Roman" pitchFamily="18" charset="0"/>
                </a:rPr>
                <a:t>O</a:t>
              </a:r>
              <a:r>
                <a:rPr lang="en-US" sz="1200" baseline="-25000" dirty="0">
                  <a:cs typeface="Times New Roman" pitchFamily="18" charset="0"/>
                </a:rPr>
                <a:t>2</a:t>
              </a:r>
            </a:p>
          </p:txBody>
        </p:sp>
        <p:sp>
          <p:nvSpPr>
            <p:cNvPr id="1260" name="TextBox 1259"/>
            <p:cNvSpPr txBox="1"/>
            <p:nvPr/>
          </p:nvSpPr>
          <p:spPr>
            <a:xfrm>
              <a:off x="1558243" y="4130302"/>
              <a:ext cx="8230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cs typeface="Times New Roman" pitchFamily="18" charset="0"/>
                </a:rPr>
                <a:t>CPE (</a:t>
              </a:r>
              <a:r>
                <a:rPr lang="en-US" sz="1200" dirty="0" err="1" smtClean="0">
                  <a:cs typeface="Times New Roman" pitchFamily="18" charset="0"/>
                </a:rPr>
                <a:t>nM</a:t>
              </a:r>
              <a:r>
                <a:rPr lang="en-US" sz="1200" dirty="0" smtClean="0">
                  <a:cs typeface="Times New Roman" pitchFamily="18" charset="0"/>
                </a:rPr>
                <a:t>)</a:t>
              </a:r>
              <a:endParaRPr lang="en-US" sz="1200" dirty="0">
                <a:cs typeface="Times New Roman" pitchFamily="18" charset="0"/>
              </a:endParaRPr>
            </a:p>
          </p:txBody>
        </p:sp>
        <p:sp>
          <p:nvSpPr>
            <p:cNvPr id="1261" name="TextBox 1260"/>
            <p:cNvSpPr txBox="1"/>
            <p:nvPr/>
          </p:nvSpPr>
          <p:spPr>
            <a:xfrm>
              <a:off x="1447800" y="3817382"/>
              <a:ext cx="1057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cs typeface="Times New Roman" pitchFamily="18" charset="0"/>
                </a:rPr>
                <a:t>BDNF (</a:t>
              </a:r>
              <a:r>
                <a:rPr lang="en-US" sz="1200" dirty="0" err="1" smtClean="0">
                  <a:cs typeface="Times New Roman" pitchFamily="18" charset="0"/>
                </a:rPr>
                <a:t>nM</a:t>
              </a:r>
              <a:r>
                <a:rPr lang="en-US" sz="1200" dirty="0" smtClean="0">
                  <a:cs typeface="Times New Roman" pitchFamily="18" charset="0"/>
                </a:rPr>
                <a:t>)</a:t>
              </a:r>
              <a:endParaRPr lang="en-US" sz="1200" dirty="0">
                <a:cs typeface="Times New Roman" pitchFamily="18" charset="0"/>
              </a:endParaRPr>
            </a:p>
          </p:txBody>
        </p:sp>
        <p:sp>
          <p:nvSpPr>
            <p:cNvPr id="1263" name="TextBox 1262"/>
            <p:cNvSpPr txBox="1"/>
            <p:nvPr/>
          </p:nvSpPr>
          <p:spPr>
            <a:xfrm>
              <a:off x="2313630" y="351472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264" name="TextBox 1263"/>
            <p:cNvSpPr txBox="1"/>
            <p:nvPr/>
          </p:nvSpPr>
          <p:spPr>
            <a:xfrm>
              <a:off x="2309852" y="4078843"/>
              <a:ext cx="212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1265" name="TextBox 1264"/>
            <p:cNvSpPr txBox="1"/>
            <p:nvPr/>
          </p:nvSpPr>
          <p:spPr>
            <a:xfrm>
              <a:off x="2295525" y="3783302"/>
              <a:ext cx="240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1267" name="TextBox 1266"/>
            <p:cNvSpPr txBox="1"/>
            <p:nvPr/>
          </p:nvSpPr>
          <p:spPr>
            <a:xfrm>
              <a:off x="2693451" y="3783302"/>
              <a:ext cx="240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1270" name="TextBox 1269"/>
            <p:cNvSpPr txBox="1"/>
            <p:nvPr/>
          </p:nvSpPr>
          <p:spPr>
            <a:xfrm>
              <a:off x="3807245" y="4078843"/>
              <a:ext cx="240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1272" name="TextBox 1271"/>
            <p:cNvSpPr txBox="1"/>
            <p:nvPr/>
          </p:nvSpPr>
          <p:spPr>
            <a:xfrm>
              <a:off x="3352799" y="3830927"/>
              <a:ext cx="4095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100</a:t>
              </a:r>
              <a:endParaRPr lang="en-US" sz="1100" dirty="0"/>
            </a:p>
          </p:txBody>
        </p:sp>
        <p:sp>
          <p:nvSpPr>
            <p:cNvPr id="1274" name="TextBox 1273"/>
            <p:cNvSpPr txBox="1"/>
            <p:nvPr/>
          </p:nvSpPr>
          <p:spPr>
            <a:xfrm>
              <a:off x="4178720" y="3783302"/>
              <a:ext cx="240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1275" name="TextBox 1274"/>
            <p:cNvSpPr txBox="1"/>
            <p:nvPr/>
          </p:nvSpPr>
          <p:spPr>
            <a:xfrm>
              <a:off x="2711556" y="351472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76" name="TextBox 1275"/>
            <p:cNvSpPr txBox="1"/>
            <p:nvPr/>
          </p:nvSpPr>
          <p:spPr>
            <a:xfrm>
              <a:off x="2711556" y="4078843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277" name="TextBox 1276"/>
            <p:cNvSpPr txBox="1"/>
            <p:nvPr/>
          </p:nvSpPr>
          <p:spPr>
            <a:xfrm>
              <a:off x="3065315" y="351472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78" name="TextBox 1277"/>
            <p:cNvSpPr txBox="1"/>
            <p:nvPr/>
          </p:nvSpPr>
          <p:spPr>
            <a:xfrm>
              <a:off x="3065315" y="4078843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279" name="TextBox 1278"/>
            <p:cNvSpPr txBox="1"/>
            <p:nvPr/>
          </p:nvSpPr>
          <p:spPr>
            <a:xfrm>
              <a:off x="2912915" y="3830927"/>
              <a:ext cx="5256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10</a:t>
              </a:r>
              <a:endParaRPr lang="en-US" sz="1100" dirty="0"/>
            </a:p>
          </p:txBody>
        </p:sp>
        <p:sp>
          <p:nvSpPr>
            <p:cNvPr id="1280" name="TextBox 1279"/>
            <p:cNvSpPr txBox="1"/>
            <p:nvPr/>
          </p:nvSpPr>
          <p:spPr>
            <a:xfrm>
              <a:off x="3825350" y="351472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81" name="TextBox 1280"/>
            <p:cNvSpPr txBox="1"/>
            <p:nvPr/>
          </p:nvSpPr>
          <p:spPr>
            <a:xfrm>
              <a:off x="3714749" y="3830927"/>
              <a:ext cx="4095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400</a:t>
              </a:r>
              <a:endParaRPr lang="en-US" sz="1100" dirty="0"/>
            </a:p>
          </p:txBody>
        </p:sp>
        <p:sp>
          <p:nvSpPr>
            <p:cNvPr id="1282" name="TextBox 1281"/>
            <p:cNvSpPr txBox="1"/>
            <p:nvPr/>
          </p:nvSpPr>
          <p:spPr>
            <a:xfrm>
              <a:off x="3447105" y="351472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83" name="TextBox 1282"/>
            <p:cNvSpPr txBox="1"/>
            <p:nvPr/>
          </p:nvSpPr>
          <p:spPr>
            <a:xfrm>
              <a:off x="3447105" y="4078843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285" name="TextBox 1284"/>
            <p:cNvSpPr txBox="1"/>
            <p:nvPr/>
          </p:nvSpPr>
          <p:spPr>
            <a:xfrm>
              <a:off x="4196825" y="351472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88" name="TextBox 1287"/>
            <p:cNvSpPr txBox="1"/>
            <p:nvPr/>
          </p:nvSpPr>
          <p:spPr>
            <a:xfrm>
              <a:off x="4086225" y="4138940"/>
              <a:ext cx="419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400</a:t>
              </a:r>
              <a:endParaRPr lang="en-US" sz="1100" dirty="0"/>
            </a:p>
          </p:txBody>
        </p:sp>
      </p:grpSp>
      <p:sp>
        <p:nvSpPr>
          <p:cNvPr id="1290" name="TextBox 21"/>
          <p:cNvSpPr txBox="1">
            <a:spLocks noChangeArrowheads="1"/>
          </p:cNvSpPr>
          <p:nvPr/>
        </p:nvSpPr>
        <p:spPr bwMode="auto">
          <a:xfrm>
            <a:off x="4552950" y="1724025"/>
            <a:ext cx="41941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B.</a:t>
            </a:r>
            <a:endParaRPr lang="en-US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613" name="Rectangle 374"/>
          <p:cNvSpPr>
            <a:spLocks noChangeArrowheads="1"/>
          </p:cNvSpPr>
          <p:nvPr/>
        </p:nvSpPr>
        <p:spPr bwMode="auto">
          <a:xfrm>
            <a:off x="3510682" y="2390775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" name="Rectangle 378"/>
          <p:cNvSpPr>
            <a:spLocks noChangeArrowheads="1"/>
          </p:cNvSpPr>
          <p:nvPr/>
        </p:nvSpPr>
        <p:spPr bwMode="auto">
          <a:xfrm>
            <a:off x="3872632" y="2343150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" name="Rectangle 382"/>
          <p:cNvSpPr>
            <a:spLocks noChangeArrowheads="1"/>
          </p:cNvSpPr>
          <p:nvPr/>
        </p:nvSpPr>
        <p:spPr bwMode="auto">
          <a:xfrm>
            <a:off x="4200525" y="2295525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**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8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01-16-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01-16-13</Template>
  <TotalTime>4280</TotalTime>
  <Words>59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Presentation 01-16-13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Cheng, Yong (NIH/NICHD) [F]</dc:creator>
  <cp:lastModifiedBy>Niamh Cawley</cp:lastModifiedBy>
  <cp:revision>140</cp:revision>
  <dcterms:created xsi:type="dcterms:W3CDTF">2013-01-22T15:06:14Z</dcterms:created>
  <dcterms:modified xsi:type="dcterms:W3CDTF">2013-04-01T20:28:25Z</dcterms:modified>
</cp:coreProperties>
</file>