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56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46685-6BB1-434A-BA1B-A38E76FCC9C8}" type="datetimeFigureOut">
              <a:rPr lang="en-US" smtClean="0"/>
              <a:pPr/>
              <a:t>7/16/2015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EFF5-2FBB-471A-8C0E-575AA7EF25E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46685-6BB1-434A-BA1B-A38E76FCC9C8}" type="datetimeFigureOut">
              <a:rPr lang="en-US" smtClean="0"/>
              <a:pPr/>
              <a:t>7/16/2015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EFF5-2FBB-471A-8C0E-575AA7EF25E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46685-6BB1-434A-BA1B-A38E76FCC9C8}" type="datetimeFigureOut">
              <a:rPr lang="en-US" smtClean="0"/>
              <a:pPr/>
              <a:t>7/16/2015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EFF5-2FBB-471A-8C0E-575AA7EF25E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46685-6BB1-434A-BA1B-A38E76FCC9C8}" type="datetimeFigureOut">
              <a:rPr lang="en-US" smtClean="0"/>
              <a:pPr/>
              <a:t>7/16/2015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EFF5-2FBB-471A-8C0E-575AA7EF25E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46685-6BB1-434A-BA1B-A38E76FCC9C8}" type="datetimeFigureOut">
              <a:rPr lang="en-US" smtClean="0"/>
              <a:pPr/>
              <a:t>7/16/2015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EFF5-2FBB-471A-8C0E-575AA7EF25E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46685-6BB1-434A-BA1B-A38E76FCC9C8}" type="datetimeFigureOut">
              <a:rPr lang="en-US" smtClean="0"/>
              <a:pPr/>
              <a:t>7/16/2015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EFF5-2FBB-471A-8C0E-575AA7EF25E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46685-6BB1-434A-BA1B-A38E76FCC9C8}" type="datetimeFigureOut">
              <a:rPr lang="en-US" smtClean="0"/>
              <a:pPr/>
              <a:t>7/16/2015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EFF5-2FBB-471A-8C0E-575AA7EF25E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46685-6BB1-434A-BA1B-A38E76FCC9C8}" type="datetimeFigureOut">
              <a:rPr lang="en-US" smtClean="0"/>
              <a:pPr/>
              <a:t>7/16/2015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EFF5-2FBB-471A-8C0E-575AA7EF25E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46685-6BB1-434A-BA1B-A38E76FCC9C8}" type="datetimeFigureOut">
              <a:rPr lang="en-US" smtClean="0"/>
              <a:pPr/>
              <a:t>7/16/2015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EFF5-2FBB-471A-8C0E-575AA7EF25E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46685-6BB1-434A-BA1B-A38E76FCC9C8}" type="datetimeFigureOut">
              <a:rPr lang="en-US" smtClean="0"/>
              <a:pPr/>
              <a:t>7/16/2015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EFF5-2FBB-471A-8C0E-575AA7EF25E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46685-6BB1-434A-BA1B-A38E76FCC9C8}" type="datetimeFigureOut">
              <a:rPr lang="en-US" smtClean="0"/>
              <a:pPr/>
              <a:t>7/16/2015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EFF5-2FBB-471A-8C0E-575AA7EF25E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46685-6BB1-434A-BA1B-A38E76FCC9C8}" type="datetimeFigureOut">
              <a:rPr lang="en-US" smtClean="0"/>
              <a:pPr/>
              <a:t>7/16/2015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8EFF5-2FBB-471A-8C0E-575AA7EF25E3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5867400"/>
            <a:ext cx="6324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200" b="1" smtClean="0">
                <a:latin typeface="Times New Roman" pitchFamily="18" charset="0"/>
                <a:cs typeface="Times New Roman" pitchFamily="18" charset="0"/>
              </a:rPr>
              <a:t>S3 Fig.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Species phylogenetic tree showing </a:t>
            </a:r>
            <a:r>
              <a:rPr lang="en-US" sz="1200" b="1" i="1" dirty="0" smtClean="0">
                <a:latin typeface="Times New Roman" pitchFamily="18" charset="0"/>
                <a:cs typeface="Times New Roman" pitchFamily="18" charset="0"/>
              </a:rPr>
              <a:t>FLZ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gene family distribution and WGD events.</a:t>
            </a:r>
          </a:p>
          <a:p>
            <a:pPr algn="just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The numbers given in brackets indicate the number of 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FLZ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genes present in the respective species. The  green asterisk indicate WGD events reported and white asterisk in the 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Manihot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lineage indicate the possible WGD  hypothesized in this study and by Mühlhausen and Kollmar, 2013 [62].</a:t>
            </a:r>
          </a:p>
        </p:txBody>
      </p:sp>
      <p:grpSp>
        <p:nvGrpSpPr>
          <p:cNvPr id="3" name="Group 62"/>
          <p:cNvGrpSpPr/>
          <p:nvPr/>
        </p:nvGrpSpPr>
        <p:grpSpPr>
          <a:xfrm>
            <a:off x="304800" y="625802"/>
            <a:ext cx="6368400" cy="5165398"/>
            <a:chOff x="304800" y="762000"/>
            <a:chExt cx="6368400" cy="5165398"/>
          </a:xfrm>
        </p:grpSpPr>
        <p:pic>
          <p:nvPicPr>
            <p:cNvPr id="64" name="Picture 63" descr="phyliptree with picea abies.t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04800" y="762000"/>
              <a:ext cx="6368400" cy="5165398"/>
            </a:xfrm>
            <a:prstGeom prst="rect">
              <a:avLst/>
            </a:prstGeom>
          </p:spPr>
        </p:pic>
        <p:sp>
          <p:nvSpPr>
            <p:cNvPr id="65" name="5-Point Star 64"/>
            <p:cNvSpPr/>
            <p:nvPr/>
          </p:nvSpPr>
          <p:spPr>
            <a:xfrm>
              <a:off x="1600200" y="5238750"/>
              <a:ext cx="152400" cy="152400"/>
            </a:xfrm>
            <a:prstGeom prst="star5">
              <a:avLst/>
            </a:prstGeom>
            <a:solidFill>
              <a:srgbClr val="00B05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6" name="5-Point Star 65"/>
            <p:cNvSpPr/>
            <p:nvPr/>
          </p:nvSpPr>
          <p:spPr>
            <a:xfrm>
              <a:off x="2514600" y="1676400"/>
              <a:ext cx="152400" cy="152400"/>
            </a:xfrm>
            <a:prstGeom prst="star5">
              <a:avLst/>
            </a:prstGeom>
            <a:solidFill>
              <a:srgbClr val="00B05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7" name="5-Point Star 66"/>
            <p:cNvSpPr/>
            <p:nvPr/>
          </p:nvSpPr>
          <p:spPr>
            <a:xfrm>
              <a:off x="2085975" y="3352800"/>
              <a:ext cx="152400" cy="152400"/>
            </a:xfrm>
            <a:prstGeom prst="star5">
              <a:avLst/>
            </a:prstGeom>
            <a:solidFill>
              <a:srgbClr val="00B05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2028825" y="3114675"/>
              <a:ext cx="248786" cy="276999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b="1" dirty="0" smtClean="0">
                  <a:latin typeface="Times New Roman" pitchFamily="18" charset="0"/>
                  <a:ea typeface="Times New Roman"/>
                  <a:cs typeface="Times New Roman" pitchFamily="18" charset="0"/>
                </a:rPr>
                <a:t>ζ</a:t>
              </a:r>
              <a:endParaRPr lang="en-US" sz="1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2457450" y="1447800"/>
              <a:ext cx="250390" cy="276999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b="1" dirty="0" smtClean="0">
                  <a:latin typeface="Times New Roman" pitchFamily="18" charset="0"/>
                  <a:ea typeface="Times New Roman"/>
                  <a:cs typeface="Times New Roman" pitchFamily="18" charset="0"/>
                </a:rPr>
                <a:t>ε</a:t>
              </a:r>
              <a:endParaRPr lang="en-US" sz="1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3557016" y="1508760"/>
              <a:ext cx="268022" cy="276999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b="1" dirty="0" smtClean="0">
                  <a:latin typeface="Times New Roman" pitchFamily="18" charset="0"/>
                  <a:ea typeface="Times New Roman"/>
                  <a:cs typeface="Times New Roman" pitchFamily="18" charset="0"/>
                </a:rPr>
                <a:t>σ</a:t>
              </a:r>
              <a:endParaRPr lang="en-US" sz="1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3514725" y="1276350"/>
              <a:ext cx="256802" cy="276999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b="1" dirty="0" smtClean="0">
                  <a:latin typeface="Times New Roman" pitchFamily="18" charset="0"/>
                  <a:ea typeface="Times New Roman"/>
                  <a:cs typeface="Times New Roman" pitchFamily="18" charset="0"/>
                </a:rPr>
                <a:t>γ</a:t>
              </a:r>
              <a:endParaRPr lang="en-US" sz="1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" name="5-Point Star 71"/>
            <p:cNvSpPr/>
            <p:nvPr/>
          </p:nvSpPr>
          <p:spPr>
            <a:xfrm>
              <a:off x="3448050" y="1333500"/>
              <a:ext cx="152400" cy="152400"/>
            </a:xfrm>
            <a:prstGeom prst="star5">
              <a:avLst/>
            </a:prstGeom>
            <a:solidFill>
              <a:srgbClr val="00B05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3" name="5-Point Star 72"/>
            <p:cNvSpPr/>
            <p:nvPr/>
          </p:nvSpPr>
          <p:spPr>
            <a:xfrm>
              <a:off x="3581400" y="1143000"/>
              <a:ext cx="152400" cy="152400"/>
            </a:xfrm>
            <a:prstGeom prst="star5">
              <a:avLst/>
            </a:prstGeom>
            <a:solidFill>
              <a:srgbClr val="00B05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4" name="5-Point Star 73"/>
            <p:cNvSpPr/>
            <p:nvPr/>
          </p:nvSpPr>
          <p:spPr>
            <a:xfrm>
              <a:off x="3752850" y="1143000"/>
              <a:ext cx="152400" cy="152400"/>
            </a:xfrm>
            <a:prstGeom prst="star5">
              <a:avLst/>
            </a:prstGeom>
            <a:solidFill>
              <a:srgbClr val="00B05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3449574" y="988695"/>
              <a:ext cx="268022" cy="276999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l-GR" sz="1200" b="1" dirty="0" smtClean="0">
                  <a:latin typeface="Times New Roman" pitchFamily="18" charset="0"/>
                  <a:cs typeface="Times New Roman" pitchFamily="18" charset="0"/>
                </a:rPr>
                <a:t>β</a:t>
              </a:r>
              <a:endParaRPr lang="en-US" sz="1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3627120" y="960120"/>
              <a:ext cx="276038" cy="276999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l-GR" sz="1200" b="1" dirty="0" smtClean="0">
                  <a:latin typeface="Times New Roman" pitchFamily="18" charset="0"/>
                  <a:cs typeface="Times New Roman" pitchFamily="18" charset="0"/>
                </a:rPr>
                <a:t>α</a:t>
              </a:r>
              <a:endParaRPr lang="en-US" sz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7" name="5-Point Star 76"/>
            <p:cNvSpPr/>
            <p:nvPr/>
          </p:nvSpPr>
          <p:spPr>
            <a:xfrm>
              <a:off x="3614166" y="1716024"/>
              <a:ext cx="152400" cy="152400"/>
            </a:xfrm>
            <a:prstGeom prst="star5">
              <a:avLst/>
            </a:prstGeom>
            <a:solidFill>
              <a:srgbClr val="00B05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8" name="5-Point Star 77"/>
            <p:cNvSpPr/>
            <p:nvPr/>
          </p:nvSpPr>
          <p:spPr>
            <a:xfrm>
              <a:off x="3785616" y="1712976"/>
              <a:ext cx="152400" cy="152400"/>
            </a:xfrm>
            <a:prstGeom prst="star5">
              <a:avLst/>
            </a:prstGeom>
            <a:solidFill>
              <a:srgbClr val="00B05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9" name="5-Point Star 78"/>
            <p:cNvSpPr/>
            <p:nvPr/>
          </p:nvSpPr>
          <p:spPr>
            <a:xfrm>
              <a:off x="4468368" y="1383792"/>
              <a:ext cx="152400" cy="152400"/>
            </a:xfrm>
            <a:prstGeom prst="star5">
              <a:avLst/>
            </a:prstGeom>
            <a:solidFill>
              <a:srgbClr val="00B05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3745992" y="1487424"/>
              <a:ext cx="304892" cy="276999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l-GR" sz="1200" b="1" dirty="0" smtClean="0">
                  <a:latin typeface="Times New Roman" pitchFamily="18" charset="0"/>
                  <a:cs typeface="Times New Roman" pitchFamily="18" charset="0"/>
                </a:rPr>
                <a:t>ρ </a:t>
              </a:r>
              <a:endParaRPr lang="en-US" sz="1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3061026" y="1243584"/>
              <a:ext cx="255198" cy="276999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b="1" dirty="0" smtClean="0">
                  <a:latin typeface="Times New Roman" pitchFamily="18" charset="0"/>
                  <a:ea typeface="Times New Roman"/>
                  <a:cs typeface="Times New Roman" pitchFamily="18" charset="0"/>
                </a:rPr>
                <a:t>τ</a:t>
              </a:r>
              <a:endParaRPr lang="en-US" sz="1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" name="5-Point Star 81"/>
            <p:cNvSpPr/>
            <p:nvPr/>
          </p:nvSpPr>
          <p:spPr>
            <a:xfrm>
              <a:off x="3124200" y="1459992"/>
              <a:ext cx="152400" cy="152400"/>
            </a:xfrm>
            <a:prstGeom prst="star5">
              <a:avLst/>
            </a:prstGeom>
            <a:solidFill>
              <a:srgbClr val="00B05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3" name="5-Point Star 82"/>
            <p:cNvSpPr/>
            <p:nvPr/>
          </p:nvSpPr>
          <p:spPr>
            <a:xfrm>
              <a:off x="3313176" y="3416808"/>
              <a:ext cx="152400" cy="152400"/>
            </a:xfrm>
            <a:prstGeom prst="star5">
              <a:avLst/>
            </a:prstGeom>
            <a:solidFill>
              <a:srgbClr val="00B05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3264408" y="3160776"/>
              <a:ext cx="256802" cy="276999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b="1" dirty="0" smtClean="0">
                  <a:latin typeface="Times New Roman" pitchFamily="18" charset="0"/>
                  <a:ea typeface="Times New Roman"/>
                  <a:cs typeface="Times New Roman" pitchFamily="18" charset="0"/>
                </a:rPr>
                <a:t>γ</a:t>
              </a:r>
              <a:endParaRPr lang="en-US" sz="1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5" name="5-Point Star 84"/>
            <p:cNvSpPr/>
            <p:nvPr/>
          </p:nvSpPr>
          <p:spPr>
            <a:xfrm>
              <a:off x="4572000" y="4343400"/>
              <a:ext cx="152400" cy="152400"/>
            </a:xfrm>
            <a:prstGeom prst="star5">
              <a:avLst/>
            </a:prstGeom>
            <a:solidFill>
              <a:srgbClr val="00B05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6" name="5-Point Star 85"/>
            <p:cNvSpPr/>
            <p:nvPr/>
          </p:nvSpPr>
          <p:spPr>
            <a:xfrm>
              <a:off x="4370832" y="4343400"/>
              <a:ext cx="152400" cy="152400"/>
            </a:xfrm>
            <a:prstGeom prst="star5">
              <a:avLst/>
            </a:prstGeom>
            <a:solidFill>
              <a:srgbClr val="00B05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4234240" y="4157841"/>
              <a:ext cx="268022" cy="276999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l-GR" sz="1200" b="1" dirty="0" smtClean="0">
                  <a:latin typeface="Times New Roman" pitchFamily="18" charset="0"/>
                  <a:cs typeface="Times New Roman" pitchFamily="18" charset="0"/>
                </a:rPr>
                <a:t>β</a:t>
              </a:r>
              <a:endParaRPr lang="en-US" sz="1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4423978" y="4153650"/>
              <a:ext cx="276038" cy="276999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l-GR" sz="1200" b="1" dirty="0" smtClean="0">
                  <a:latin typeface="Times New Roman" pitchFamily="18" charset="0"/>
                  <a:cs typeface="Times New Roman" pitchFamily="18" charset="0"/>
                </a:rPr>
                <a:t>α</a:t>
              </a:r>
              <a:endParaRPr lang="en-US" sz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9" name="5-Point Star 88"/>
            <p:cNvSpPr/>
            <p:nvPr/>
          </p:nvSpPr>
          <p:spPr>
            <a:xfrm>
              <a:off x="4486275" y="4095750"/>
              <a:ext cx="152400" cy="152400"/>
            </a:xfrm>
            <a:prstGeom prst="star5">
              <a:avLst/>
            </a:prstGeom>
            <a:solidFill>
              <a:srgbClr val="00B05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0" name="5-Point Star 89"/>
            <p:cNvSpPr/>
            <p:nvPr/>
          </p:nvSpPr>
          <p:spPr>
            <a:xfrm>
              <a:off x="4876800" y="3886200"/>
              <a:ext cx="152400" cy="152400"/>
            </a:xfrm>
            <a:prstGeom prst="star5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1" name="5-Point Star 90"/>
            <p:cNvSpPr/>
            <p:nvPr/>
          </p:nvSpPr>
          <p:spPr>
            <a:xfrm>
              <a:off x="4495800" y="3429000"/>
              <a:ext cx="152400" cy="152400"/>
            </a:xfrm>
            <a:prstGeom prst="star5">
              <a:avLst/>
            </a:prstGeom>
            <a:solidFill>
              <a:srgbClr val="00B05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2" name="5-Point Star 91"/>
            <p:cNvSpPr/>
            <p:nvPr/>
          </p:nvSpPr>
          <p:spPr>
            <a:xfrm>
              <a:off x="4483608" y="2971800"/>
              <a:ext cx="152400" cy="152400"/>
            </a:xfrm>
            <a:prstGeom prst="star5">
              <a:avLst/>
            </a:prstGeom>
            <a:solidFill>
              <a:srgbClr val="00B05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Dr.A Laxmi-203</dc:creator>
  <cp:lastModifiedBy>Dr.A Laxmi-203</cp:lastModifiedBy>
  <cp:revision>2</cp:revision>
  <dcterms:created xsi:type="dcterms:W3CDTF">2015-07-04T14:58:53Z</dcterms:created>
  <dcterms:modified xsi:type="dcterms:W3CDTF">2015-07-16T11:20:59Z</dcterms:modified>
</cp:coreProperties>
</file>