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81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E38D4-9F7F-420F-A0F2-2D6C18D12A4E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571A-34AC-46BC-AAC7-78416CC3363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571A-34AC-46BC-AAC7-78416CC3363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469ED-DB8F-49F2-B88F-ACB01D08F814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D7DEE-FE91-4A8F-BDD2-E6B3658AD5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45224" y="8532440"/>
            <a:ext cx="1135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S3</a:t>
            </a:r>
            <a:endParaRPr lang="ja-JP" altLang="en-US" dirty="0"/>
          </a:p>
        </p:txBody>
      </p:sp>
      <p:pic>
        <p:nvPicPr>
          <p:cNvPr id="5" name="図 4" descr="Fig. distribution of TNFR1 in Cac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2483768"/>
            <a:ext cx="5358384" cy="20208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Yosuke Nishitani</dc:creator>
  <cp:lastModifiedBy>Yosuke Nishitani</cp:lastModifiedBy>
  <cp:revision>1</cp:revision>
  <dcterms:created xsi:type="dcterms:W3CDTF">2013-03-27T04:22:42Z</dcterms:created>
  <dcterms:modified xsi:type="dcterms:W3CDTF">2013-03-27T04:22:49Z</dcterms:modified>
</cp:coreProperties>
</file>