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3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4E28-D027-4690-A49C-FF47BBC93C4B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ED91-6C34-4E13-B8DE-CCA25455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16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4E28-D027-4690-A49C-FF47BBC93C4B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ED91-6C34-4E13-B8DE-CCA25455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26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4E28-D027-4690-A49C-FF47BBC93C4B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ED91-6C34-4E13-B8DE-CCA25455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8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4E28-D027-4690-A49C-FF47BBC93C4B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ED91-6C34-4E13-B8DE-CCA25455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6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4E28-D027-4690-A49C-FF47BBC93C4B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ED91-6C34-4E13-B8DE-CCA25455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99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4E28-D027-4690-A49C-FF47BBC93C4B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ED91-6C34-4E13-B8DE-CCA25455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5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4E28-D027-4690-A49C-FF47BBC93C4B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ED91-6C34-4E13-B8DE-CCA25455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57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4E28-D027-4690-A49C-FF47BBC93C4B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ED91-6C34-4E13-B8DE-CCA25455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4E28-D027-4690-A49C-FF47BBC93C4B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ED91-6C34-4E13-B8DE-CCA25455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0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4E28-D027-4690-A49C-FF47BBC93C4B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ED91-6C34-4E13-B8DE-CCA25455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94E28-D027-4690-A49C-FF47BBC93C4B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ED91-6C34-4E13-B8DE-CCA25455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17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94E28-D027-4690-A49C-FF47BBC93C4B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2ED91-6C34-4E13-B8DE-CCA25455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64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37710" y="6212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77332" y="6212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10400" y="6212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96132" y="6212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57" y="615950"/>
            <a:ext cx="2474913" cy="281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788" y="609600"/>
            <a:ext cx="2501900" cy="281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4688" y="609600"/>
            <a:ext cx="2382837" cy="249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663" y="612648"/>
            <a:ext cx="2446337" cy="281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0" y="3581400"/>
            <a:ext cx="90678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  <a:cs typeface="Arial" panose="020B0604020202020204" pitchFamily="34" charset="0"/>
              </a:rPr>
              <a:t>S2 Fig.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Altered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innate mediators and SLE-associated autoantibodies in SLE patients and lupus relatives.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Plasma levels of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TNF-α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), IFN-b (B), anti-dsDNA (C), as well as number of SLE-associated autoantibody specificities (including autoantibodies to dsDNA, chromatin, Ro/SSA, La/SSB, Sm,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SmRNP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and RNP) were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assessed in SLE patients (case), unaffected first-degree relatives of SLE patients (FDR), and unrelated, unaffected controls with no family history of SLE (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Ctl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are presented as mean </a:t>
            </a:r>
            <a:r>
              <a:rPr 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SEM. *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p&lt;0.05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, **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p&lt;0.01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, ***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p&lt;0.001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, ****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p&lt;0.0001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Kruskal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-Wallis test with Dunn’s multiple comparison.</a:t>
            </a:r>
          </a:p>
        </p:txBody>
      </p:sp>
    </p:spTree>
    <p:extLst>
      <p:ext uri="{BB962C8B-B14F-4D97-AF65-F5344CB8AC3E}">
        <p14:creationId xmlns:p14="http://schemas.microsoft.com/office/powerpoint/2010/main" val="1194712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120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Munroe, MD, PhD</dc:creator>
  <cp:lastModifiedBy>Melissa Munroe, MD, PhD</cp:lastModifiedBy>
  <cp:revision>14</cp:revision>
  <cp:lastPrinted>2016-09-27T18:20:05Z</cp:lastPrinted>
  <dcterms:created xsi:type="dcterms:W3CDTF">2014-12-15T16:54:42Z</dcterms:created>
  <dcterms:modified xsi:type="dcterms:W3CDTF">2016-09-27T19:41:32Z</dcterms:modified>
</cp:coreProperties>
</file>