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188" y="180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A85F-9FAD-4E8C-8FB9-D53BD3B2DD80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BBB7-0DFA-449A-A314-5A25740E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5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A85F-9FAD-4E8C-8FB9-D53BD3B2DD80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BBB7-0DFA-449A-A314-5A25740E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A85F-9FAD-4E8C-8FB9-D53BD3B2DD80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BBB7-0DFA-449A-A314-5A25740E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1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A85F-9FAD-4E8C-8FB9-D53BD3B2DD80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BBB7-0DFA-449A-A314-5A25740E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6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A85F-9FAD-4E8C-8FB9-D53BD3B2DD80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BBB7-0DFA-449A-A314-5A25740E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2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A85F-9FAD-4E8C-8FB9-D53BD3B2DD80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BBB7-0DFA-449A-A314-5A25740E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9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A85F-9FAD-4E8C-8FB9-D53BD3B2DD80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BBB7-0DFA-449A-A314-5A25740E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4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A85F-9FAD-4E8C-8FB9-D53BD3B2DD80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BBB7-0DFA-449A-A314-5A25740E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4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A85F-9FAD-4E8C-8FB9-D53BD3B2DD80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BBB7-0DFA-449A-A314-5A25740E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9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A85F-9FAD-4E8C-8FB9-D53BD3B2DD80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BBB7-0DFA-449A-A314-5A25740E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53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CA85F-9FAD-4E8C-8FB9-D53BD3B2DD80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1BBB7-0DFA-449A-A314-5A25740E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CA85F-9FAD-4E8C-8FB9-D53BD3B2DD80}" type="datetimeFigureOut">
              <a:rPr lang="en-US" smtClean="0"/>
              <a:t>11/22/2014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1BBB7-0DFA-449A-A314-5A25740E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9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microsoft.com/office/2007/relationships/hdphoto" Target="../media/hdphoto5.wdp"/><Relationship Id="rId3" Type="http://schemas.openxmlformats.org/officeDocument/2006/relationships/image" Target="../media/image2.png"/><Relationship Id="rId21" Type="http://schemas.microsoft.com/office/2007/relationships/hdphoto" Target="../media/hdphoto6.wdp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10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1607" y="7284432"/>
            <a:ext cx="333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>
                <a:latin typeface="Arial" pitchFamily="34" charset="0"/>
                <a:cs typeface="Arial" pitchFamily="34" charset="0"/>
              </a:rPr>
              <a:t>wt</a:t>
            </a:r>
            <a:endParaRPr lang="sv-SE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55777" b="-213"/>
          <a:stretch/>
        </p:blipFill>
        <p:spPr bwMode="auto">
          <a:xfrm>
            <a:off x="120561" y="270046"/>
            <a:ext cx="972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8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708" y="428681"/>
            <a:ext cx="971368" cy="84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149"/>
          <p:cNvSpPr>
            <a:spLocks noChangeArrowheads="1"/>
          </p:cNvSpPr>
          <p:nvPr/>
        </p:nvSpPr>
        <p:spPr bwMode="auto">
          <a:xfrm>
            <a:off x="2305233" y="304800"/>
            <a:ext cx="971368" cy="77425"/>
          </a:xfrm>
          <a:prstGeom prst="rtTriangl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9927" y="626615"/>
            <a:ext cx="9375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err="1" smtClean="0">
                <a:latin typeface="Arial" panose="020B0604020202020204" pitchFamily="34" charset="0"/>
                <a:cs typeface="Arial" pitchFamily="34" charset="0"/>
              </a:rPr>
              <a:t>Phleo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0837" y="857249"/>
            <a:ext cx="13868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NH</a:t>
            </a:r>
            <a:r>
              <a:rPr lang="sv-SE" sz="8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sv-SE" sz="800" b="1" dirty="0" smtClean="0">
                <a:latin typeface="Arial" pitchFamily="34" charset="0"/>
                <a:cs typeface="Arial" pitchFamily="34" charset="0"/>
              </a:rPr>
              <a:t>Cl (250nM)+ </a:t>
            </a:r>
            <a:r>
              <a:rPr lang="sv-SE" sz="800" b="1" dirty="0" err="1" smtClean="0">
                <a:latin typeface="Arial" pitchFamily="34" charset="0"/>
                <a:cs typeface="Arial" pitchFamily="34" charset="0"/>
              </a:rPr>
              <a:t>Phleo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1312" y="1066799"/>
            <a:ext cx="13678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NH</a:t>
            </a:r>
            <a:r>
              <a:rPr lang="sv-SE" sz="800" b="1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sv-SE" sz="800" b="1" dirty="0" smtClean="0">
                <a:latin typeface="Arial" pitchFamily="34" charset="0"/>
                <a:cs typeface="Arial" pitchFamily="34" charset="0"/>
              </a:rPr>
              <a:t>Cl (500nM)+ </a:t>
            </a:r>
            <a:r>
              <a:rPr lang="sv-SE" sz="800" b="1" dirty="0" err="1" smtClean="0">
                <a:latin typeface="Arial" pitchFamily="34" charset="0"/>
                <a:cs typeface="Arial" pitchFamily="34" charset="0"/>
              </a:rPr>
              <a:t>Phleo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grayscl/>
            <a:lum bright="-22000" contrast="18000"/>
          </a:blip>
          <a:srcRect/>
          <a:stretch>
            <a:fillRect/>
          </a:stretch>
        </p:blipFill>
        <p:spPr bwMode="auto">
          <a:xfrm>
            <a:off x="4707004" y="392720"/>
            <a:ext cx="969896" cy="106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646221" y="395771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Control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5746" y="614846"/>
            <a:ext cx="10117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1 mM CdCl</a:t>
            </a:r>
            <a:r>
              <a:rPr lang="sv-SE" sz="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v-SE" sz="8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6221" y="819149"/>
            <a:ext cx="11355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1 mM CdCl</a:t>
            </a:r>
            <a:r>
              <a:rPr lang="sv-SE" sz="800" b="1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sv-SE" sz="800" b="1" dirty="0" smtClean="0">
                <a:latin typeface="Arial" pitchFamily="34" charset="0"/>
                <a:cs typeface="Arial" pitchFamily="34" charset="0"/>
              </a:rPr>
              <a:t>+ KCl</a:t>
            </a:r>
            <a:endParaRPr lang="sv-SE" sz="8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5271" y="1043471"/>
            <a:ext cx="10117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2 mM CdCl</a:t>
            </a:r>
            <a:r>
              <a:rPr lang="sv-SE" sz="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v-SE" sz="8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6221" y="1262546"/>
            <a:ext cx="12879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2 mM CdCl</a:t>
            </a:r>
            <a:r>
              <a:rPr lang="sv-SE" sz="800" b="1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sv-SE" sz="800" b="1" dirty="0" smtClean="0">
                <a:latin typeface="Arial" pitchFamily="34" charset="0"/>
                <a:cs typeface="Arial" pitchFamily="34" charset="0"/>
              </a:rPr>
              <a:t>+ KCl</a:t>
            </a:r>
            <a:endParaRPr lang="sv-SE" sz="800" b="1" baseline="-25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6" cstate="print">
            <a:lum bright="-15000" contrast="-12000"/>
          </a:blip>
          <a:srcRect/>
          <a:stretch>
            <a:fillRect/>
          </a:stretch>
        </p:blipFill>
        <p:spPr bwMode="auto">
          <a:xfrm>
            <a:off x="150879" y="2505684"/>
            <a:ext cx="982596" cy="105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126674" y="2500796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Control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6674" y="2700821"/>
            <a:ext cx="10117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1mM </a:t>
            </a:r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CdCl</a:t>
            </a:r>
            <a:r>
              <a:rPr lang="sv-SE" sz="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v-SE" sz="8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26674" y="2919896"/>
            <a:ext cx="13546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1mM </a:t>
            </a:r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CdCl</a:t>
            </a:r>
            <a:r>
              <a:rPr lang="sv-SE" sz="800" b="1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sv-SE" sz="800" b="1" dirty="0" smtClean="0">
                <a:latin typeface="Arial" pitchFamily="34" charset="0"/>
                <a:cs typeface="Arial" pitchFamily="34" charset="0"/>
              </a:rPr>
              <a:t>+ NaCl</a:t>
            </a:r>
            <a:endParaRPr lang="sv-SE" sz="8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26674" y="3129446"/>
            <a:ext cx="10117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2mM </a:t>
            </a:r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CdCl</a:t>
            </a:r>
            <a:r>
              <a:rPr lang="sv-SE" sz="800" b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v-SE" sz="8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26674" y="3338996"/>
            <a:ext cx="14118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2mM </a:t>
            </a:r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CdCl</a:t>
            </a:r>
            <a:r>
              <a:rPr lang="sv-SE" sz="800" b="1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sv-SE" sz="800" b="1" dirty="0" smtClean="0">
                <a:latin typeface="Arial" pitchFamily="34" charset="0"/>
                <a:cs typeface="Arial" pitchFamily="34" charset="0"/>
              </a:rPr>
              <a:t>+ NaCl</a:t>
            </a:r>
            <a:endParaRPr lang="sv-SE" sz="800" b="1" baseline="-25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>
            <a:grayscl/>
            <a:lum bright="-20000" contrast="22000"/>
          </a:blip>
          <a:srcRect/>
          <a:stretch>
            <a:fillRect/>
          </a:stretch>
        </p:blipFill>
        <p:spPr bwMode="auto">
          <a:xfrm>
            <a:off x="165087" y="4103325"/>
            <a:ext cx="977914" cy="76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121256" y="4127694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Control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21256" y="4352925"/>
            <a:ext cx="1012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0.4% Acetic acid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21256" y="4629150"/>
            <a:ext cx="12695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0.4% Acetic acid+ KCl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0127" y="416213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Control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0127" y="625763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0.6M </a:t>
            </a:r>
            <a:r>
              <a:rPr lang="sv-SE" sz="800" b="1" dirty="0" err="1" smtClean="0">
                <a:latin typeface="Arial" panose="020B0604020202020204" pitchFamily="34" charset="0"/>
                <a:cs typeface="Arial" pitchFamily="34" charset="0"/>
              </a:rPr>
              <a:t>RbCl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0127" y="845690"/>
            <a:ext cx="9375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err="1" smtClean="0">
                <a:latin typeface="Arial" panose="020B0604020202020204" pitchFamily="34" charset="0"/>
                <a:cs typeface="Arial" pitchFamily="34" charset="0"/>
              </a:rPr>
              <a:t>Phleo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60127" y="1055240"/>
            <a:ext cx="12068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err="1" smtClean="0">
                <a:latin typeface="Arial" panose="020B0604020202020204" pitchFamily="34" charset="0"/>
                <a:cs typeface="Arial" pitchFamily="34" charset="0"/>
              </a:rPr>
              <a:t>Phleo</a:t>
            </a:r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+ 0.038M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60127" y="1236215"/>
            <a:ext cx="12068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err="1" smtClean="0">
                <a:latin typeface="Arial" panose="020B0604020202020204" pitchFamily="34" charset="0"/>
                <a:cs typeface="Arial" pitchFamily="34" charset="0"/>
              </a:rPr>
              <a:t>Phleo</a:t>
            </a:r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+ 0.075M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60127" y="1445765"/>
            <a:ext cx="12068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err="1" smtClean="0">
                <a:latin typeface="Arial" panose="020B0604020202020204" pitchFamily="34" charset="0"/>
                <a:cs typeface="Arial" pitchFamily="34" charset="0"/>
              </a:rPr>
              <a:t>Phleo</a:t>
            </a:r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+ 0.150M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60127" y="1645790"/>
            <a:ext cx="12068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err="1" smtClean="0">
                <a:latin typeface="Arial" panose="020B0604020202020204" pitchFamily="34" charset="0"/>
                <a:cs typeface="Arial" pitchFamily="34" charset="0"/>
              </a:rPr>
              <a:t>Phleo</a:t>
            </a:r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+ 0.300M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60127" y="1826765"/>
            <a:ext cx="12068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err="1" smtClean="0">
                <a:latin typeface="Arial" panose="020B0604020202020204" pitchFamily="34" charset="0"/>
                <a:cs typeface="Arial" pitchFamily="34" charset="0"/>
              </a:rPr>
              <a:t>Phleo</a:t>
            </a:r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+ 0.600M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AutoShape 149"/>
          <p:cNvSpPr>
            <a:spLocks noChangeArrowheads="1"/>
          </p:cNvSpPr>
          <p:nvPr/>
        </p:nvSpPr>
        <p:spPr bwMode="auto">
          <a:xfrm>
            <a:off x="4707004" y="266700"/>
            <a:ext cx="971368" cy="77425"/>
          </a:xfrm>
          <a:prstGeom prst="rtTriangl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utoShape 149"/>
          <p:cNvSpPr>
            <a:spLocks noChangeArrowheads="1"/>
          </p:cNvSpPr>
          <p:nvPr/>
        </p:nvSpPr>
        <p:spPr bwMode="auto">
          <a:xfrm>
            <a:off x="150879" y="2381250"/>
            <a:ext cx="971368" cy="77425"/>
          </a:xfrm>
          <a:prstGeom prst="rtTriangl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0"/>
            <a:ext cx="2987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b="1" dirty="0" smtClean="0">
                <a:latin typeface="Arial" pitchFamily="34" charset="0"/>
                <a:cs typeface="Arial" pitchFamily="34" charset="0"/>
              </a:rPr>
              <a:t>A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09775" y="19050"/>
            <a:ext cx="2987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b="1" dirty="0" smtClean="0">
                <a:latin typeface="Arial" pitchFamily="34" charset="0"/>
                <a:cs typeface="Arial" pitchFamily="34" charset="0"/>
              </a:rPr>
              <a:t>B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67225" y="0"/>
            <a:ext cx="2987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b="1" dirty="0" smtClean="0">
                <a:latin typeface="Arial" pitchFamily="34" charset="0"/>
                <a:cs typeface="Arial" pitchFamily="34" charset="0"/>
              </a:rPr>
              <a:t>C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2121644"/>
            <a:ext cx="2987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b="1" dirty="0" smtClean="0">
                <a:latin typeface="Arial" pitchFamily="34" charset="0"/>
                <a:cs typeface="Arial" pitchFamily="34" charset="0"/>
              </a:rPr>
              <a:t>D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69877" y="3543300"/>
            <a:ext cx="60674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Control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33775" y="3543300"/>
            <a:ext cx="71437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800" b="1" dirty="0" err="1" smtClean="0">
                <a:latin typeface="Arial" panose="020B0604020202020204" pitchFamily="34" charset="0"/>
                <a:cs typeface="Arial" pitchFamily="34" charset="0"/>
              </a:rPr>
              <a:t>Phleo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98603" y="3543300"/>
            <a:ext cx="10353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800" b="1" dirty="0" err="1" smtClean="0">
                <a:latin typeface="Arial" panose="020B0604020202020204" pitchFamily="34" charset="0"/>
                <a:cs typeface="Arial" pitchFamily="34" charset="0"/>
              </a:rPr>
              <a:t>Phleo</a:t>
            </a:r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+ </a:t>
            </a:r>
          </a:p>
          <a:p>
            <a:pPr algn="ctr"/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0.6M </a:t>
            </a:r>
            <a:r>
              <a:rPr lang="sv-SE" sz="800" b="1" dirty="0" err="1" smtClean="0">
                <a:latin typeface="Arial" panose="020B0604020202020204" pitchFamily="34" charset="0"/>
                <a:cs typeface="Arial" pitchFamily="34" charset="0"/>
              </a:rPr>
              <a:t>KCl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98703" y="3543300"/>
            <a:ext cx="10353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800" b="1" dirty="0" err="1" smtClean="0">
                <a:latin typeface="Arial" panose="020B0604020202020204" pitchFamily="34" charset="0"/>
                <a:cs typeface="Arial" pitchFamily="34" charset="0"/>
              </a:rPr>
              <a:t>Phleo</a:t>
            </a:r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+</a:t>
            </a:r>
          </a:p>
          <a:p>
            <a:pPr algn="ctr"/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 0.6M </a:t>
            </a:r>
            <a:r>
              <a:rPr lang="sv-SE" sz="800" b="1" dirty="0" err="1" smtClean="0">
                <a:latin typeface="Arial" panose="020B0604020202020204" pitchFamily="34" charset="0"/>
                <a:cs typeface="Arial" pitchFamily="34" charset="0"/>
              </a:rPr>
              <a:t>NaCl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15000" y="3543300"/>
            <a:ext cx="914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800" b="1" dirty="0" err="1" smtClean="0">
                <a:latin typeface="Arial" panose="020B0604020202020204" pitchFamily="34" charset="0"/>
                <a:cs typeface="Arial" pitchFamily="34" charset="0"/>
              </a:rPr>
              <a:t>Phleo</a:t>
            </a:r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+</a:t>
            </a:r>
          </a:p>
          <a:p>
            <a:pPr algn="ctr"/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 0.6M </a:t>
            </a:r>
            <a:r>
              <a:rPr lang="sv-SE" sz="800" b="1" dirty="0" err="1" smtClean="0">
                <a:latin typeface="Arial" panose="020B0604020202020204" pitchFamily="34" charset="0"/>
                <a:cs typeface="Arial" pitchFamily="34" charset="0"/>
              </a:rPr>
              <a:t>RbCl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8" cstate="print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3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8" y="5457110"/>
            <a:ext cx="1203197" cy="216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AutoShape 149"/>
          <p:cNvSpPr>
            <a:spLocks noChangeArrowheads="1"/>
          </p:cNvSpPr>
          <p:nvPr/>
        </p:nvSpPr>
        <p:spPr bwMode="auto">
          <a:xfrm>
            <a:off x="128918" y="5316367"/>
            <a:ext cx="1162050" cy="95250"/>
          </a:xfrm>
          <a:prstGeom prst="rtTriangl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318200" y="5460985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Control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18200" y="5724524"/>
            <a:ext cx="16023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err="1" smtClean="0">
                <a:latin typeface="Arial" panose="020B0604020202020204" pitchFamily="34" charset="0"/>
                <a:cs typeface="Arial" pitchFamily="34" charset="0"/>
              </a:rPr>
              <a:t>Phleomycin</a:t>
            </a:r>
            <a:r>
              <a:rPr lang="sv-SE" sz="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800" b="1">
                <a:latin typeface="Arial" pitchFamily="34" charset="0"/>
                <a:cs typeface="Arial" pitchFamily="34" charset="0"/>
              </a:rPr>
              <a:t>1</a:t>
            </a:r>
            <a:r>
              <a:rPr lang="sv-SE" sz="800" b="1" smtClean="0">
                <a:latin typeface="Arial" pitchFamily="34" charset="0"/>
                <a:cs typeface="Arial" pitchFamily="34" charset="0"/>
              </a:rPr>
              <a:t>0 </a:t>
            </a:r>
            <a:r>
              <a:rPr lang="sv-SE" sz="800" b="1" smtClean="0">
                <a:latin typeface="Arial" pitchFamily="34" charset="0"/>
                <a:cs typeface="Arial" pitchFamily="34" charset="0"/>
              </a:rPr>
              <a:t>µg/ml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18200" y="6002179"/>
            <a:ext cx="11905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0.2% Acetic acid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18200" y="6259354"/>
            <a:ext cx="17158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err="1" smtClean="0">
                <a:latin typeface="Arial" panose="020B0604020202020204" pitchFamily="34" charset="0"/>
                <a:cs typeface="Arial" pitchFamily="34" charset="0"/>
              </a:rPr>
              <a:t>Phleomycin</a:t>
            </a:r>
            <a:r>
              <a:rPr lang="sv-SE" sz="800" b="1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sv-SE" sz="800" b="1" dirty="0" err="1" smtClean="0">
                <a:latin typeface="Arial" pitchFamily="34" charset="0"/>
                <a:cs typeface="Arial" pitchFamily="34" charset="0"/>
              </a:rPr>
              <a:t>Acetic</a:t>
            </a:r>
            <a:r>
              <a:rPr lang="sv-SE" sz="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800" b="1" dirty="0" err="1" smtClean="0">
                <a:latin typeface="Arial" pitchFamily="34" charset="0"/>
                <a:cs typeface="Arial" pitchFamily="34" charset="0"/>
              </a:rPr>
              <a:t>acid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18200" y="6515142"/>
            <a:ext cx="2453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err="1" smtClean="0">
                <a:latin typeface="Arial" panose="020B0604020202020204" pitchFamily="34" charset="0"/>
                <a:cs typeface="Arial" pitchFamily="34" charset="0"/>
              </a:rPr>
              <a:t>Phleomycin</a:t>
            </a:r>
            <a:r>
              <a:rPr lang="sv-SE" sz="800" b="1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sv-SE" sz="800" b="1" dirty="0" err="1" smtClean="0">
                <a:latin typeface="Arial" pitchFamily="34" charset="0"/>
                <a:cs typeface="Arial" pitchFamily="34" charset="0"/>
              </a:rPr>
              <a:t>Acetic</a:t>
            </a:r>
            <a:r>
              <a:rPr lang="sv-SE" sz="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800" b="1" dirty="0" err="1" smtClean="0">
                <a:latin typeface="Arial" pitchFamily="34" charset="0"/>
                <a:cs typeface="Arial" pitchFamily="34" charset="0"/>
              </a:rPr>
              <a:t>acid</a:t>
            </a:r>
            <a:r>
              <a:rPr lang="sv-SE" sz="800" b="1" dirty="0" smtClean="0">
                <a:latin typeface="Arial" pitchFamily="34" charset="0"/>
                <a:cs typeface="Arial" pitchFamily="34" charset="0"/>
              </a:rPr>
              <a:t>+ 0.6M </a:t>
            </a:r>
            <a:r>
              <a:rPr lang="sv-SE" sz="800" b="1" dirty="0" err="1" smtClean="0">
                <a:latin typeface="Arial" pitchFamily="34" charset="0"/>
                <a:cs typeface="Arial" pitchFamily="34" charset="0"/>
              </a:rPr>
              <a:t>KCl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18200" y="6843872"/>
            <a:ext cx="12287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0.4% </a:t>
            </a:r>
            <a:r>
              <a:rPr lang="sv-SE" sz="800" b="1" dirty="0" err="1" smtClean="0">
                <a:latin typeface="Arial" pitchFamily="34" charset="0"/>
                <a:cs typeface="Arial" pitchFamily="34" charset="0"/>
              </a:rPr>
              <a:t>Lactic</a:t>
            </a:r>
            <a:r>
              <a:rPr lang="sv-SE" sz="800" b="1" dirty="0" smtClean="0">
                <a:latin typeface="Arial" pitchFamily="34" charset="0"/>
                <a:cs typeface="Arial" pitchFamily="34" charset="0"/>
              </a:rPr>
              <a:t> acid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18200" y="7114336"/>
            <a:ext cx="17158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err="1" smtClean="0">
                <a:latin typeface="Arial" panose="020B0604020202020204" pitchFamily="34" charset="0"/>
                <a:cs typeface="Arial" pitchFamily="34" charset="0"/>
              </a:rPr>
              <a:t>Phleomycin</a:t>
            </a:r>
            <a:r>
              <a:rPr lang="sv-SE" sz="800" b="1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sv-SE" sz="800" b="1" dirty="0" err="1" smtClean="0">
                <a:latin typeface="Arial" pitchFamily="34" charset="0"/>
                <a:cs typeface="Arial" pitchFamily="34" charset="0"/>
              </a:rPr>
              <a:t>Lactic</a:t>
            </a:r>
            <a:r>
              <a:rPr lang="sv-SE" sz="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800" b="1" dirty="0" err="1" smtClean="0">
                <a:latin typeface="Arial" pitchFamily="34" charset="0"/>
                <a:cs typeface="Arial" pitchFamily="34" charset="0"/>
              </a:rPr>
              <a:t>acid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18200" y="7372171"/>
            <a:ext cx="20967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err="1" smtClean="0">
                <a:latin typeface="Arial" panose="020B0604020202020204" pitchFamily="34" charset="0"/>
                <a:cs typeface="Arial" pitchFamily="34" charset="0"/>
              </a:rPr>
              <a:t>Phleomycin</a:t>
            </a:r>
            <a:r>
              <a:rPr lang="sv-SE" sz="800" b="1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sv-SE" sz="800" b="1" dirty="0" err="1" smtClean="0">
                <a:latin typeface="Arial" pitchFamily="34" charset="0"/>
                <a:cs typeface="Arial" pitchFamily="34" charset="0"/>
              </a:rPr>
              <a:t>Lactic</a:t>
            </a:r>
            <a:r>
              <a:rPr lang="sv-SE" sz="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800" b="1" dirty="0" err="1" smtClean="0">
                <a:latin typeface="Arial" pitchFamily="34" charset="0"/>
                <a:cs typeface="Arial" pitchFamily="34" charset="0"/>
              </a:rPr>
              <a:t>acid</a:t>
            </a:r>
            <a:r>
              <a:rPr lang="sv-SE" sz="800" b="1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sv-SE" sz="800" b="1" dirty="0" err="1" smtClean="0">
                <a:latin typeface="Arial" pitchFamily="34" charset="0"/>
                <a:cs typeface="Arial" pitchFamily="34" charset="0"/>
              </a:rPr>
              <a:t>KCl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AutoShape 149"/>
          <p:cNvSpPr>
            <a:spLocks noChangeArrowheads="1"/>
          </p:cNvSpPr>
          <p:nvPr/>
        </p:nvSpPr>
        <p:spPr bwMode="auto">
          <a:xfrm>
            <a:off x="162108" y="3981450"/>
            <a:ext cx="971368" cy="77425"/>
          </a:xfrm>
          <a:prstGeom prst="rtTriangl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114550" y="1454894"/>
            <a:ext cx="2987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b="1" dirty="0" smtClean="0">
                <a:latin typeface="Arial" pitchFamily="34" charset="0"/>
                <a:cs typeface="Arial" pitchFamily="34" charset="0"/>
              </a:rPr>
              <a:t>E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0" y="3750419"/>
            <a:ext cx="2987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b="1" dirty="0" smtClean="0">
                <a:latin typeface="Arial" pitchFamily="34" charset="0"/>
                <a:cs typeface="Arial" pitchFamily="34" charset="0"/>
              </a:rPr>
              <a:t>F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0" y="5112494"/>
            <a:ext cx="2987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b="1" dirty="0"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0" y="7846205"/>
            <a:ext cx="1181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sv-SE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sv-SE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S2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64971" y="424346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latin typeface="Arial" panose="020B0604020202020204" pitchFamily="34" charset="0"/>
                <a:cs typeface="Arial" pitchFamily="34" charset="0"/>
              </a:rPr>
              <a:t>Control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 rot="16200000">
            <a:off x="1795949" y="2519003"/>
            <a:ext cx="10996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Absorbance OD</a:t>
            </a:r>
            <a:r>
              <a:rPr lang="en-US" sz="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808" y="4572835"/>
            <a:ext cx="862479" cy="74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30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808" y="5344520"/>
            <a:ext cx="861726" cy="74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647" y="4572835"/>
            <a:ext cx="861726" cy="74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30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647" y="5344520"/>
            <a:ext cx="861726" cy="74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0" y="4572000"/>
            <a:ext cx="861239" cy="74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30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0" y="5344520"/>
            <a:ext cx="861568" cy="74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8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41" y="4573623"/>
            <a:ext cx="862159" cy="74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9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30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240" y="5344520"/>
            <a:ext cx="865889" cy="75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TextBox 81"/>
          <p:cNvSpPr txBox="1"/>
          <p:nvPr/>
        </p:nvSpPr>
        <p:spPr>
          <a:xfrm>
            <a:off x="3098931" y="4367302"/>
            <a:ext cx="5501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smtClean="0">
                <a:latin typeface="Arial" pitchFamily="34" charset="0"/>
                <a:cs typeface="Arial" pitchFamily="34" charset="0"/>
              </a:rPr>
              <a:t>Control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61891" y="4367302"/>
            <a:ext cx="8792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err="1" smtClean="0">
                <a:latin typeface="Arial" pitchFamily="34" charset="0"/>
                <a:cs typeface="Arial" pitchFamily="34" charset="0"/>
              </a:rPr>
              <a:t>Doxorubicin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868607" y="4244192"/>
            <a:ext cx="853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err="1" smtClean="0">
                <a:latin typeface="Arial" pitchFamily="34" charset="0"/>
                <a:cs typeface="Arial" pitchFamily="34" charset="0"/>
              </a:rPr>
              <a:t>Doxorubicin</a:t>
            </a:r>
            <a:r>
              <a:rPr lang="sv-SE" sz="800" b="1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sv-SE" sz="800" b="1" dirty="0" err="1" smtClean="0">
                <a:latin typeface="Arial" pitchFamily="34" charset="0"/>
                <a:cs typeface="Arial" pitchFamily="34" charset="0"/>
              </a:rPr>
              <a:t>KCl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745369" y="4244192"/>
            <a:ext cx="865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1" dirty="0" err="1" smtClean="0">
                <a:latin typeface="Arial" pitchFamily="34" charset="0"/>
                <a:cs typeface="Arial" pitchFamily="34" charset="0"/>
              </a:rPr>
              <a:t>Doxorubicin</a:t>
            </a:r>
            <a:r>
              <a:rPr lang="sv-SE" sz="800" b="1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sv-SE" sz="800" b="1" dirty="0" err="1" smtClean="0">
                <a:latin typeface="Arial" pitchFamily="34" charset="0"/>
                <a:cs typeface="Arial" pitchFamily="34" charset="0"/>
              </a:rPr>
              <a:t>Sorbitol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 rot="16200000">
            <a:off x="2558719" y="5610687"/>
            <a:ext cx="8402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b="1" dirty="0" err="1" smtClean="0">
                <a:latin typeface="Arial" pitchFamily="34" charset="0"/>
                <a:cs typeface="Arial" pitchFamily="34" charset="0"/>
              </a:rPr>
              <a:t>Doxorubicin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3771204" y="5273277"/>
            <a:ext cx="62407" cy="9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 rot="16200000">
            <a:off x="2558719" y="4857154"/>
            <a:ext cx="8402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b="1" dirty="0" smtClean="0">
                <a:latin typeface="Arial" pitchFamily="34" charset="0"/>
                <a:cs typeface="Arial" pitchFamily="34" charset="0"/>
              </a:rPr>
              <a:t>DIC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648277" y="4298398"/>
            <a:ext cx="2987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b="1" dirty="0" smtClean="0">
                <a:latin typeface="Arial" pitchFamily="34" charset="0"/>
                <a:cs typeface="Arial" pitchFamily="34" charset="0"/>
              </a:rPr>
              <a:t>H</a:t>
            </a:r>
            <a:endParaRPr lang="sv-SE" sz="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88" y="1547664"/>
            <a:ext cx="4285786" cy="197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110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145</Words>
  <Application>Microsoft Office PowerPoint</Application>
  <PresentationFormat>On-screen Show (4:3)</PresentationFormat>
  <Paragraphs>58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Gothenburg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Patrick Alao</dc:creator>
  <cp:lastModifiedBy>John Patrick Alao</cp:lastModifiedBy>
  <cp:revision>8</cp:revision>
  <dcterms:created xsi:type="dcterms:W3CDTF">2014-10-05T12:05:39Z</dcterms:created>
  <dcterms:modified xsi:type="dcterms:W3CDTF">2014-11-22T20:36:27Z</dcterms:modified>
</cp:coreProperties>
</file>