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6858000" cy="9144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E2409-8238-43AB-8E81-2B4FED49CAC3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739F6-1E7C-4D15-9E9B-FD9A696855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537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E8D7-0B84-4E8A-9D05-E153DAA2308E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8B3-F0BE-4178-9A01-C2CE45108C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22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E8D7-0B84-4E8A-9D05-E153DAA2308E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8B3-F0BE-4178-9A01-C2CE45108C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726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E8D7-0B84-4E8A-9D05-E153DAA2308E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8B3-F0BE-4178-9A01-C2CE45108C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892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E8D7-0B84-4E8A-9D05-E153DAA2308E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8B3-F0BE-4178-9A01-C2CE45108C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10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E8D7-0B84-4E8A-9D05-E153DAA2308E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8B3-F0BE-4178-9A01-C2CE45108C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550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E8D7-0B84-4E8A-9D05-E153DAA2308E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8B3-F0BE-4178-9A01-C2CE45108C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755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E8D7-0B84-4E8A-9D05-E153DAA2308E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8B3-F0BE-4178-9A01-C2CE45108C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543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E8D7-0B84-4E8A-9D05-E153DAA2308E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8B3-F0BE-4178-9A01-C2CE45108C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88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E8D7-0B84-4E8A-9D05-E153DAA2308E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8B3-F0BE-4178-9A01-C2CE45108C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348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E8D7-0B84-4E8A-9D05-E153DAA2308E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8B3-F0BE-4178-9A01-C2CE45108C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109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E8D7-0B84-4E8A-9D05-E153DAA2308E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8B3-F0BE-4178-9A01-C2CE45108C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909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4E8D7-0B84-4E8A-9D05-E153DAA2308E}" type="datetimeFigureOut">
              <a:rPr lang="nl-NL" smtClean="0"/>
              <a:t>13-7-2018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258B3-F0BE-4178-9A01-C2CE45108C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277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643" y="124573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S2 Fig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88" y="822370"/>
            <a:ext cx="2936084" cy="20453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236" y="822370"/>
            <a:ext cx="2936084" cy="204531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96752" y="2680742"/>
            <a:ext cx="4608512" cy="2398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590700" y="2654206"/>
            <a:ext cx="308098" cy="2616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100" b="1" dirty="0" smtClean="0"/>
              <a:t>M</a:t>
            </a:r>
            <a:endParaRPr lang="en-GB" sz="11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01744" y="2654206"/>
            <a:ext cx="404150" cy="2616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100" b="1" dirty="0" smtClean="0"/>
              <a:t>U</a:t>
            </a:r>
            <a:endParaRPr lang="en-GB" sz="11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346054" y="2656359"/>
            <a:ext cx="308098" cy="2616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100" b="1" dirty="0" smtClean="0"/>
              <a:t>M</a:t>
            </a:r>
            <a:endParaRPr lang="en-GB" sz="11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57098" y="2656359"/>
            <a:ext cx="404150" cy="2616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100" b="1" dirty="0" smtClean="0"/>
              <a:t>U</a:t>
            </a:r>
            <a:endParaRPr lang="en-GB" sz="1100" b="1" dirty="0"/>
          </a:p>
        </p:txBody>
      </p:sp>
    </p:spTree>
    <p:extLst>
      <p:ext uri="{BB962C8B-B14F-4D97-AF65-F5344CB8AC3E}">
        <p14:creationId xmlns:p14="http://schemas.microsoft.com/office/powerpoint/2010/main" val="10103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Krista</dc:creator>
  <cp:lastModifiedBy>Krista</cp:lastModifiedBy>
  <cp:revision>6</cp:revision>
  <dcterms:created xsi:type="dcterms:W3CDTF">2018-07-13T12:24:12Z</dcterms:created>
  <dcterms:modified xsi:type="dcterms:W3CDTF">2018-07-13T12:33:15Z</dcterms:modified>
</cp:coreProperties>
</file>