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C114D-60AF-A742-9832-4EF45D1C00AB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E5C3-4FAB-7D40-857D-EC13767415B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408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C3331-78B2-314C-B40D-B00F09AE333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61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583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288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992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498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704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743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34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223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038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235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727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9B63-B885-9542-9687-8F87ED940A51}" type="datetimeFigureOut">
              <a:rPr kumimoji="1" lang="zh-CN" altLang="en-US" smtClean="0"/>
              <a:t>4/29/16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4126E-CB2A-9E43-B1B0-C1081553FB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732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2.t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20456"/>
              </p:ext>
            </p:extLst>
          </p:nvPr>
        </p:nvGraphicFramePr>
        <p:xfrm>
          <a:off x="172857" y="1296869"/>
          <a:ext cx="4300808" cy="45231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05238"/>
                <a:gridCol w="2095570"/>
              </a:tblGrid>
              <a:tr h="48899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Compounds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Purchased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from</a:t>
                      </a:r>
                      <a:endParaRPr lang="zh-CN" altLang="en-US" dirty="0"/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Rapamycin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Sigma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cis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etinoic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acid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Sigma</a:t>
                      </a:r>
                      <a:endParaRPr lang="zh-CN" altLang="en-US" sz="12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sorafenib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chir99021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Torinl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DFCI (Gray Lab)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GDC-0941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Palmitic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242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HG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6-64-1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DFCI (Gray lab)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203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Sigma</a:t>
                      </a:r>
                      <a:endParaRPr lang="zh-CN" altLang="en-US" sz="12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66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altLang="zh-CN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DmAG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Times New Roman"/>
                          <a:cs typeface="Times New Roman"/>
                        </a:rPr>
                        <a:t>LC Laboratories</a:t>
                      </a:r>
                      <a:endParaRPr lang="zh-CN" alt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98"/>
          <p:cNvSpPr txBox="1"/>
          <p:nvPr/>
        </p:nvSpPr>
        <p:spPr>
          <a:xfrm>
            <a:off x="2033100" y="731409"/>
            <a:ext cx="88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Table A </a:t>
            </a:r>
            <a:endParaRPr lang="en-US" b="1" dirty="0"/>
          </a:p>
        </p:txBody>
      </p:sp>
      <p:sp>
        <p:nvSpPr>
          <p:cNvPr id="6" name="TextBox 98"/>
          <p:cNvSpPr txBox="1"/>
          <p:nvPr/>
        </p:nvSpPr>
        <p:spPr>
          <a:xfrm>
            <a:off x="6464540" y="73140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Table B</a:t>
            </a:r>
            <a:r>
              <a:rPr lang="zh-CN" altLang="en-US" dirty="0" smtClean="0"/>
              <a:t> </a:t>
            </a:r>
            <a:endParaRPr lang="en-US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98097"/>
              </p:ext>
            </p:extLst>
          </p:nvPr>
        </p:nvGraphicFramePr>
        <p:xfrm>
          <a:off x="4670411" y="1296873"/>
          <a:ext cx="4362554" cy="452871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1277"/>
                <a:gridCol w="2181277"/>
              </a:tblGrid>
              <a:tr h="543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Drug concentration </a:t>
                      </a:r>
                      <a:r>
                        <a:rPr lang="en-US" sz="1800" u="none" strike="noStrike" dirty="0">
                          <a:effectLst/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800" u="none" strike="noStrike" dirty="0" err="1">
                          <a:effectLst/>
                          <a:latin typeface="Times New Roman"/>
                          <a:cs typeface="Times New Roman"/>
                        </a:rPr>
                        <a:t>μM</a:t>
                      </a:r>
                      <a:r>
                        <a:rPr lang="en-US" sz="1800" u="none" strike="noStrike" dirty="0"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/>
                          <a:cs typeface="Times New Roman"/>
                        </a:rPr>
                        <a:t>Cell proliferation </a:t>
                      </a:r>
                      <a:r>
                        <a:rPr lang="en-US" sz="1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ratio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0.69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3.333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1.15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1.111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1.27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1.25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0.123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1.21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0.041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0.014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750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0.005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1.15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97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050150" y="1416238"/>
            <a:ext cx="3452760" cy="1433048"/>
            <a:chOff x="4501385" y="1891338"/>
            <a:chExt cx="3452760" cy="1433048"/>
          </a:xfrm>
        </p:grpSpPr>
        <p:sp>
          <p:nvSpPr>
            <p:cNvPr id="83" name="文本框 56"/>
            <p:cNvSpPr txBox="1"/>
            <p:nvPr/>
          </p:nvSpPr>
          <p:spPr>
            <a:xfrm>
              <a:off x="4501385" y="2180166"/>
              <a:ext cx="129952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zh-CN" sz="1400" b="1" dirty="0" smtClean="0"/>
                <a:t>α-</a:t>
              </a:r>
              <a:r>
                <a:rPr kumimoji="1" lang="en-US" altLang="zh-CN" sz="1400" b="1" dirty="0" err="1" smtClean="0"/>
                <a:t>Mangostin</a:t>
              </a:r>
              <a:endParaRPr kumimoji="1" lang="en-US" altLang="zh-CN" sz="1400" b="1" dirty="0" smtClean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568358" y="1891338"/>
              <a:ext cx="3385787" cy="1433048"/>
              <a:chOff x="4358944" y="1197333"/>
              <a:chExt cx="3385787" cy="1433048"/>
            </a:xfrm>
          </p:grpSpPr>
          <p:sp>
            <p:nvSpPr>
              <p:cNvPr id="85" name="文本框 40"/>
              <p:cNvSpPr txBox="1"/>
              <p:nvPr/>
            </p:nvSpPr>
            <p:spPr>
              <a:xfrm rot="10800000" flipV="1">
                <a:off x="4358944" y="1859629"/>
                <a:ext cx="1232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zh-CN" sz="1400" b="1" dirty="0" smtClean="0"/>
                  <a:t>Cleaved-PARP</a:t>
                </a:r>
              </a:p>
            </p:txBody>
          </p:sp>
          <p:sp>
            <p:nvSpPr>
              <p:cNvPr id="86" name="文本框 43"/>
              <p:cNvSpPr txBox="1"/>
              <p:nvPr/>
            </p:nvSpPr>
            <p:spPr>
              <a:xfrm>
                <a:off x="4749862" y="2302778"/>
                <a:ext cx="8416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zh-CN" sz="1400" b="1" dirty="0"/>
                  <a:t>β-</a:t>
                </a:r>
                <a:r>
                  <a:rPr kumimoji="1" lang="en-US" altLang="zh-CN" sz="1400" b="1" dirty="0" smtClean="0"/>
                  <a:t>actin</a:t>
                </a:r>
                <a:endParaRPr kumimoji="1" lang="zh-CN" altLang="en-US" sz="1400" b="1" dirty="0"/>
              </a:p>
            </p:txBody>
          </p:sp>
          <p:sp>
            <p:nvSpPr>
              <p:cNvPr id="87" name="文本框 46"/>
              <p:cNvSpPr txBox="1"/>
              <p:nvPr/>
            </p:nvSpPr>
            <p:spPr>
              <a:xfrm>
                <a:off x="5699434" y="1447692"/>
                <a:ext cx="631315" cy="369332"/>
              </a:xfrm>
              <a:prstGeom prst="rect">
                <a:avLst/>
              </a:prstGeom>
              <a:noFill/>
              <a:ln w="9525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b="1" dirty="0" smtClean="0"/>
                  <a:t>+</a:t>
                </a:r>
                <a:endParaRPr kumimoji="1" lang="zh-CN" altLang="en-US" b="1" dirty="0"/>
              </a:p>
            </p:txBody>
          </p:sp>
          <p:sp>
            <p:nvSpPr>
              <p:cNvPr id="88" name="文本框 47"/>
              <p:cNvSpPr txBox="1"/>
              <p:nvPr/>
            </p:nvSpPr>
            <p:spPr>
              <a:xfrm>
                <a:off x="6519188" y="1429998"/>
                <a:ext cx="631315" cy="372526"/>
              </a:xfrm>
              <a:prstGeom prst="rect">
                <a:avLst/>
              </a:prstGeom>
              <a:noFill/>
              <a:ln w="9525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b="1" dirty="0" smtClean="0"/>
                  <a:t>-</a:t>
                </a:r>
                <a:endParaRPr kumimoji="1" lang="zh-CN" altLang="en-US" b="1" dirty="0"/>
              </a:p>
            </p:txBody>
          </p:sp>
          <p:sp>
            <p:nvSpPr>
              <p:cNvPr id="89" name="文本框 48"/>
              <p:cNvSpPr txBox="1"/>
              <p:nvPr/>
            </p:nvSpPr>
            <p:spPr>
              <a:xfrm>
                <a:off x="7113416" y="1434476"/>
                <a:ext cx="631315" cy="369332"/>
              </a:xfrm>
              <a:prstGeom prst="rect">
                <a:avLst/>
              </a:prstGeom>
              <a:noFill/>
              <a:ln w="9525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b="1" dirty="0" smtClean="0"/>
                  <a:t>+</a:t>
                </a:r>
                <a:endParaRPr kumimoji="1" lang="zh-CN" altLang="en-US" b="1" dirty="0"/>
              </a:p>
            </p:txBody>
          </p:sp>
          <p:sp>
            <p:nvSpPr>
              <p:cNvPr id="90" name="文本框 50"/>
              <p:cNvSpPr txBox="1"/>
              <p:nvPr/>
            </p:nvSpPr>
            <p:spPr>
              <a:xfrm>
                <a:off x="6292063" y="1197333"/>
                <a:ext cx="1324698" cy="307777"/>
              </a:xfrm>
              <a:prstGeom prst="rect">
                <a:avLst/>
              </a:prstGeom>
              <a:noFill/>
              <a:ln w="9525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1400" b="1" dirty="0" err="1" smtClean="0"/>
                  <a:t>Sorafenib</a:t>
                </a:r>
                <a:endParaRPr kumimoji="1" lang="zh-CN" altLang="en-US" sz="1400" b="1" dirty="0"/>
              </a:p>
            </p:txBody>
          </p:sp>
          <p:cxnSp>
            <p:nvCxnSpPr>
              <p:cNvPr id="91" name="直线连接符 52"/>
              <p:cNvCxnSpPr/>
              <p:nvPr/>
            </p:nvCxnSpPr>
            <p:spPr>
              <a:xfrm>
                <a:off x="7616761" y="1434476"/>
                <a:ext cx="0" cy="353848"/>
              </a:xfrm>
              <a:prstGeom prst="line">
                <a:avLst/>
              </a:prstGeom>
              <a:ln w="9525" cmpd="sng">
                <a:noFill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线连接符 59"/>
              <p:cNvCxnSpPr/>
              <p:nvPr/>
            </p:nvCxnSpPr>
            <p:spPr>
              <a:xfrm>
                <a:off x="7620378" y="1437470"/>
                <a:ext cx="1" cy="353848"/>
              </a:xfrm>
              <a:prstGeom prst="line">
                <a:avLst/>
              </a:prstGeom>
              <a:ln w="9525" cmpd="sng">
                <a:noFill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5546143" y="1788325"/>
                <a:ext cx="2074235" cy="842056"/>
                <a:chOff x="5546143" y="1788325"/>
                <a:chExt cx="2074235" cy="842056"/>
              </a:xfrm>
            </p:grpSpPr>
            <p:pic>
              <p:nvPicPr>
                <p:cNvPr id="95" name="图片 41" descr="PARPcleaved3.tif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9125" t="-3530"/>
                <a:stretch/>
              </p:blipFill>
              <p:spPr>
                <a:xfrm>
                  <a:off x="6292063" y="1788325"/>
                  <a:ext cx="1328315" cy="417290"/>
                </a:xfrm>
                <a:prstGeom prst="rect">
                  <a:avLst/>
                </a:prstGeom>
                <a:ln w="9525" cmpd="sng">
                  <a:solidFill>
                    <a:schemeClr val="tx1"/>
                  </a:solidFill>
                </a:ln>
              </p:spPr>
            </p:pic>
            <p:pic>
              <p:nvPicPr>
                <p:cNvPr id="96" name="图片 42" descr="bactin3 copy.tif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9125"/>
                <a:stretch/>
              </p:blipFill>
              <p:spPr>
                <a:xfrm>
                  <a:off x="6292063" y="2205614"/>
                  <a:ext cx="1328314" cy="424767"/>
                </a:xfrm>
                <a:prstGeom prst="rect">
                  <a:avLst/>
                </a:prstGeom>
                <a:ln w="12700" cmpd="sng">
                  <a:solidFill>
                    <a:schemeClr val="tx1"/>
                  </a:solidFill>
                </a:ln>
              </p:spPr>
            </p:pic>
            <p:pic>
              <p:nvPicPr>
                <p:cNvPr id="97" name="图片 60" descr="PARPcleaved3.tif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7683"/>
                <a:stretch/>
              </p:blipFill>
              <p:spPr>
                <a:xfrm>
                  <a:off x="5546143" y="1796893"/>
                  <a:ext cx="681622" cy="378833"/>
                </a:xfrm>
                <a:prstGeom prst="rect">
                  <a:avLst/>
                </a:prstGeom>
                <a:ln w="9525" cmpd="sng">
                  <a:solidFill>
                    <a:schemeClr val="tx1"/>
                  </a:solidFill>
                </a:ln>
              </p:spPr>
            </p:pic>
            <p:pic>
              <p:nvPicPr>
                <p:cNvPr id="98" name="图片 61" descr="bactin3 copy.tif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9025"/>
                <a:stretch/>
              </p:blipFill>
              <p:spPr>
                <a:xfrm>
                  <a:off x="5546143" y="2204213"/>
                  <a:ext cx="681622" cy="424768"/>
                </a:xfrm>
                <a:prstGeom prst="rect">
                  <a:avLst/>
                </a:prstGeom>
                <a:ln w="12700" cmpd="sng">
                  <a:solidFill>
                    <a:schemeClr val="tx1"/>
                  </a:solidFill>
                </a:ln>
              </p:spPr>
            </p:pic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6292063" y="1494622"/>
                <a:ext cx="132469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TextBox 98"/>
          <p:cNvSpPr txBox="1"/>
          <p:nvPr/>
        </p:nvSpPr>
        <p:spPr>
          <a:xfrm>
            <a:off x="4161492" y="550963"/>
            <a:ext cx="100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 Figure 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856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</Words>
  <Application>Microsoft Macintosh PowerPoint</Application>
  <PresentationFormat>全屏显示(4:3)</PresentationFormat>
  <Paragraphs>53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 liao</dc:creator>
  <cp:lastModifiedBy>apple liao</cp:lastModifiedBy>
  <cp:revision>6</cp:revision>
  <dcterms:created xsi:type="dcterms:W3CDTF">2016-04-01T09:43:54Z</dcterms:created>
  <dcterms:modified xsi:type="dcterms:W3CDTF">2016-04-29T01:20:59Z</dcterms:modified>
</cp:coreProperties>
</file>