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ryn" initials="K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9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8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4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8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0DC8-BABC-452E-8CD7-6F5234E079B3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230A-10AA-4D70-8FD4-514C02759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3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640" y="657225"/>
            <a:ext cx="7020646" cy="4351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78531" y="535729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S5</a:t>
            </a:r>
            <a:r>
              <a:rPr lang="en-US" dirty="0" smtClean="0"/>
              <a:t>  </a:t>
            </a:r>
            <a:r>
              <a:rPr lang="en-US" dirty="0" err="1" smtClean="0"/>
              <a:t>Haploview</a:t>
            </a:r>
            <a:r>
              <a:rPr lang="en-US" dirty="0" smtClean="0"/>
              <a:t> of 4A chromosome LD patterns and the location of QLr.umn-4AS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771072" y="3355676"/>
            <a:ext cx="1813368" cy="14923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IWB59410 (syn</a:t>
            </a:r>
            <a:r>
              <a:rPr lang="en-US" sz="1200" b="1" dirty="0">
                <a:solidFill>
                  <a:schemeClr val="tx1"/>
                </a:solidFill>
              </a:rPr>
              <a:t>. RAC875_c58868_397</a:t>
            </a:r>
            <a:r>
              <a:rPr lang="en-US" sz="1200" b="1" dirty="0" smtClean="0">
                <a:solidFill>
                  <a:schemeClr val="tx1"/>
                </a:solidFill>
              </a:rPr>
              <a:t>) possibly associated with a </a:t>
            </a:r>
            <a:r>
              <a:rPr lang="en-US" sz="1200" b="1" dirty="0" err="1" smtClean="0">
                <a:solidFill>
                  <a:schemeClr val="tx1"/>
                </a:solidFill>
              </a:rPr>
              <a:t>rabf</a:t>
            </a:r>
            <a:r>
              <a:rPr lang="en-US" sz="1200" b="1" dirty="0" smtClean="0">
                <a:solidFill>
                  <a:schemeClr val="tx1"/>
                </a:solidFill>
              </a:rPr>
              <a:t> (</a:t>
            </a:r>
            <a:r>
              <a:rPr lang="en-US" sz="1200" b="1" dirty="0" err="1" smtClean="0">
                <a:solidFill>
                  <a:schemeClr val="tx1"/>
                </a:solidFill>
              </a:rPr>
              <a:t>ras</a:t>
            </a:r>
            <a:r>
              <a:rPr lang="en-US" sz="1200" b="1" dirty="0" smtClean="0">
                <a:solidFill>
                  <a:schemeClr val="tx1"/>
                </a:solidFill>
              </a:rPr>
              <a:t>) protein involved in rust resistance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90181" y="3226279"/>
            <a:ext cx="2380891" cy="621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62974" y="767751"/>
            <a:ext cx="396815" cy="4313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1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46445</TotalTime>
  <Words>33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 Wide Association Study (GWAS) of Leaf rust resistance in world wide wheat breeding lines</dc:title>
  <dc:creator>lgao</dc:creator>
  <cp:lastModifiedBy>lgao</cp:lastModifiedBy>
  <cp:revision>238</cp:revision>
  <dcterms:created xsi:type="dcterms:W3CDTF">2015-03-13T17:33:15Z</dcterms:created>
  <dcterms:modified xsi:type="dcterms:W3CDTF">2016-01-14T21:26:34Z</dcterms:modified>
</cp:coreProperties>
</file>