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95" autoAdjust="0"/>
  </p:normalViewPr>
  <p:slideViewPr>
    <p:cSldViewPr>
      <p:cViewPr>
        <p:scale>
          <a:sx n="100" d="100"/>
          <a:sy n="100" d="100"/>
        </p:scale>
        <p:origin x="-136" y="6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E8E67-FCE8-4361-BE1D-DA3353BC80D5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C633F-DAB1-41D7-B73D-B24BC7ACD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D5C62-EFC8-4426-930C-8FA013AB2C32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0D014-7BB3-45C8-A245-1E4789E42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00710-BC75-48CC-B1BA-B183979C902E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4FE45-5E6E-4A37-90D2-9E068C2DE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2B99B-F0B1-498B-AA29-6B534EEFF992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8A3CD-156C-4152-8E3B-6FD28186F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41BCD-6746-4E4C-876E-905FEABD047A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7BF97-EF35-473F-85D4-685A30925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E4317-642C-4C14-A098-BFD2A94A2770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8C10B-E1E0-420A-A2FD-DD3662DF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B4B51-1011-4D96-8CBF-79EA6DD6C187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47E5-6E02-4DFC-BDD7-41D4231E0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7A619-D090-4775-A699-B13205D06E19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40517-3A26-4968-904C-967C2A6EA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298C6-9061-4710-82FD-2C76356CBCC7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7C0DF-5DBE-4B2F-8BF4-A2315700B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05396-78E0-4B5D-9196-184B4708A747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E2334-FF3E-4BCC-87EC-A171C176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BEF5D-4801-4094-94FE-C7910893B03A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EEDF3-C18A-4A99-A6F2-92C3E4FB4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0F7334-3359-4422-B010-8882498FCDA2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7172EA-6AD3-4D95-8C48-9931034EC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kinetics_Rv_0_28_days"/>
          <p:cNvPicPr>
            <a:picLocks noChangeAspect="1" noChangeArrowheads="1"/>
          </p:cNvPicPr>
          <p:nvPr/>
        </p:nvPicPr>
        <p:blipFill>
          <a:blip r:embed="rId2" cstate="print"/>
          <a:srcRect r="47353" b="14146"/>
          <a:stretch>
            <a:fillRect/>
          </a:stretch>
        </p:blipFill>
        <p:spPr bwMode="auto">
          <a:xfrm>
            <a:off x="457200" y="1371600"/>
            <a:ext cx="2314575" cy="176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500062" y="3200400"/>
            <a:ext cx="2700338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100" b="1" dirty="0" smtClean="0">
                <a:solidFill>
                  <a:srgbClr val="000000"/>
                </a:solidFill>
                <a:cs typeface="Arial" charset="0"/>
              </a:rPr>
              <a:t>0    </a:t>
            </a:r>
            <a:r>
              <a:rPr lang="en-US" sz="1100" b="1" dirty="0">
                <a:solidFill>
                  <a:srgbClr val="000000"/>
                </a:solidFill>
                <a:cs typeface="Arial" charset="0"/>
              </a:rPr>
              <a:t>2      5       </a:t>
            </a:r>
            <a:r>
              <a:rPr lang="en-US" sz="1100" b="1" dirty="0" smtClean="0">
                <a:solidFill>
                  <a:srgbClr val="000000"/>
                </a:solidFill>
                <a:cs typeface="Arial" charset="0"/>
              </a:rPr>
              <a:t>7     14   21    </a:t>
            </a:r>
            <a:r>
              <a:rPr lang="en-US" sz="1100" b="1" dirty="0">
                <a:solidFill>
                  <a:srgbClr val="000000"/>
                </a:solidFill>
                <a:cs typeface="Arial" charset="0"/>
              </a:rPr>
              <a:t>28   </a:t>
            </a:r>
            <a:r>
              <a:rPr lang="en-US" sz="1100" b="1" dirty="0" smtClean="0">
                <a:solidFill>
                  <a:srgbClr val="000000"/>
                </a:solidFill>
                <a:cs typeface="Arial" charset="0"/>
              </a:rPr>
              <a:t>Mw</a:t>
            </a:r>
            <a:endParaRPr lang="en-US" sz="1100" b="1" dirty="0">
              <a:cs typeface="Arial" charset="0"/>
            </a:endParaRPr>
          </a:p>
        </p:txBody>
      </p:sp>
      <p:pic>
        <p:nvPicPr>
          <p:cNvPr id="9229" name="Picture 5" descr="aobregon 2006-10-23 12hr 16min"/>
          <p:cNvPicPr>
            <a:picLocks noChangeAspect="1" noChangeArrowheads="1"/>
          </p:cNvPicPr>
          <p:nvPr/>
        </p:nvPicPr>
        <p:blipFill>
          <a:blip r:embed="rId3" cstate="print">
            <a:lum bright="-12000" contrast="30000"/>
          </a:blip>
          <a:srcRect l="46678" t="18152" r="4700" b="27390"/>
          <a:stretch>
            <a:fillRect/>
          </a:stretch>
        </p:blipFill>
        <p:spPr bwMode="auto">
          <a:xfrm flipH="1">
            <a:off x="3560763" y="1371600"/>
            <a:ext cx="2397125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2" name="TextBox 14"/>
          <p:cNvSpPr txBox="1">
            <a:spLocks noChangeArrowheads="1"/>
          </p:cNvSpPr>
          <p:nvPr/>
        </p:nvSpPr>
        <p:spPr bwMode="auto">
          <a:xfrm>
            <a:off x="5935663" y="2462213"/>
            <a:ext cx="49244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 dirty="0">
                <a:cs typeface="Arial" charset="0"/>
              </a:rPr>
              <a:t>Mtb</a:t>
            </a:r>
          </a:p>
          <a:p>
            <a:r>
              <a:rPr lang="en-US" sz="1100" b="1" dirty="0">
                <a:cs typeface="Arial" charset="0"/>
              </a:rPr>
              <a:t>RNA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rot="10800000">
            <a:off x="5584825" y="2573338"/>
            <a:ext cx="268287" cy="4763"/>
          </a:xfrm>
          <a:prstGeom prst="straightConnector1">
            <a:avLst/>
          </a:prstGeom>
          <a:ln w="31750" cmpd="sng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1" name="TextBox 12"/>
          <p:cNvSpPr txBox="1">
            <a:spLocks noChangeArrowheads="1"/>
          </p:cNvSpPr>
          <p:nvPr/>
        </p:nvSpPr>
        <p:spPr bwMode="auto">
          <a:xfrm>
            <a:off x="2743968" y="1549400"/>
            <a:ext cx="38023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 dirty="0">
                <a:cs typeface="Arial" charset="0"/>
              </a:rPr>
              <a:t>75 </a:t>
            </a:r>
          </a:p>
        </p:txBody>
      </p:sp>
      <p:sp>
        <p:nvSpPr>
          <p:cNvPr id="9222" name="TextBox 13"/>
          <p:cNvSpPr txBox="1">
            <a:spLocks noChangeArrowheads="1"/>
          </p:cNvSpPr>
          <p:nvPr/>
        </p:nvSpPr>
        <p:spPr bwMode="auto">
          <a:xfrm>
            <a:off x="2743968" y="1703388"/>
            <a:ext cx="3417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 dirty="0">
                <a:cs typeface="Arial" charset="0"/>
              </a:rPr>
              <a:t>50</a:t>
            </a:r>
          </a:p>
        </p:txBody>
      </p:sp>
      <p:sp>
        <p:nvSpPr>
          <p:cNvPr id="9223" name="TextBox 14"/>
          <p:cNvSpPr txBox="1">
            <a:spLocks noChangeArrowheads="1"/>
          </p:cNvSpPr>
          <p:nvPr/>
        </p:nvSpPr>
        <p:spPr bwMode="auto">
          <a:xfrm>
            <a:off x="2743968" y="1873250"/>
            <a:ext cx="3417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 dirty="0">
                <a:cs typeface="Arial" charset="0"/>
              </a:rPr>
              <a:t>37</a:t>
            </a:r>
          </a:p>
        </p:txBody>
      </p:sp>
      <p:sp>
        <p:nvSpPr>
          <p:cNvPr id="9224" name="TextBox 15"/>
          <p:cNvSpPr txBox="1">
            <a:spLocks noChangeArrowheads="1"/>
          </p:cNvSpPr>
          <p:nvPr/>
        </p:nvSpPr>
        <p:spPr bwMode="auto">
          <a:xfrm>
            <a:off x="2743968" y="2101850"/>
            <a:ext cx="3417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>
                <a:cs typeface="Arial" charset="0"/>
              </a:rPr>
              <a:t>25</a:t>
            </a:r>
          </a:p>
        </p:txBody>
      </p:sp>
      <p:sp>
        <p:nvSpPr>
          <p:cNvPr id="9225" name="TextBox 16"/>
          <p:cNvSpPr txBox="1">
            <a:spLocks noChangeArrowheads="1"/>
          </p:cNvSpPr>
          <p:nvPr/>
        </p:nvSpPr>
        <p:spPr bwMode="auto">
          <a:xfrm>
            <a:off x="2743968" y="2233613"/>
            <a:ext cx="3417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>
                <a:cs typeface="Arial" charset="0"/>
              </a:rPr>
              <a:t>20</a:t>
            </a:r>
          </a:p>
        </p:txBody>
      </p:sp>
      <p:sp>
        <p:nvSpPr>
          <p:cNvPr id="9226" name="TextBox 17"/>
          <p:cNvSpPr txBox="1">
            <a:spLocks noChangeArrowheads="1"/>
          </p:cNvSpPr>
          <p:nvPr/>
        </p:nvSpPr>
        <p:spPr bwMode="auto">
          <a:xfrm>
            <a:off x="2743968" y="2536825"/>
            <a:ext cx="3417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>
                <a:cs typeface="Arial" charset="0"/>
              </a:rPr>
              <a:t>15</a:t>
            </a:r>
          </a:p>
        </p:txBody>
      </p:sp>
      <p:sp>
        <p:nvSpPr>
          <p:cNvPr id="9227" name="TextBox 18"/>
          <p:cNvSpPr txBox="1">
            <a:spLocks noChangeArrowheads="1"/>
          </p:cNvSpPr>
          <p:nvPr/>
        </p:nvSpPr>
        <p:spPr bwMode="auto">
          <a:xfrm>
            <a:off x="2743968" y="2803525"/>
            <a:ext cx="3417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>
                <a:cs typeface="Arial" charset="0"/>
              </a:rPr>
              <a:t>10</a:t>
            </a:r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2743200" y="1295400"/>
            <a:ext cx="48282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 u="sng" dirty="0" err="1" smtClean="0">
                <a:cs typeface="Arial" charset="0"/>
              </a:rPr>
              <a:t>kDa</a:t>
            </a:r>
            <a:r>
              <a:rPr lang="en-US" sz="1100" b="1" dirty="0" smtClean="0">
                <a:cs typeface="Arial" charset="0"/>
              </a:rPr>
              <a:t> </a:t>
            </a:r>
            <a:endParaRPr lang="en-US" sz="1100" b="1" dirty="0">
              <a:cs typeface="Arial" charset="0"/>
            </a:endParaRPr>
          </a:p>
        </p:txBody>
      </p:sp>
      <p:sp>
        <p:nvSpPr>
          <p:cNvPr id="18" name="TextBox 12"/>
          <p:cNvSpPr txBox="1">
            <a:spLocks noChangeArrowheads="1"/>
          </p:cNvSpPr>
          <p:nvPr/>
        </p:nvSpPr>
        <p:spPr bwMode="auto">
          <a:xfrm>
            <a:off x="5944368" y="1549400"/>
            <a:ext cx="38023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 dirty="0">
                <a:cs typeface="Arial" charset="0"/>
              </a:rPr>
              <a:t>75 </a:t>
            </a:r>
          </a:p>
        </p:txBody>
      </p:sp>
      <p:sp>
        <p:nvSpPr>
          <p:cNvPr id="19" name="TextBox 15"/>
          <p:cNvSpPr txBox="1">
            <a:spLocks noChangeArrowheads="1"/>
          </p:cNvSpPr>
          <p:nvPr/>
        </p:nvSpPr>
        <p:spPr bwMode="auto">
          <a:xfrm>
            <a:off x="5944368" y="2209800"/>
            <a:ext cx="3417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 dirty="0">
                <a:cs typeface="Arial" charset="0"/>
              </a:rPr>
              <a:t>25</a:t>
            </a:r>
          </a:p>
        </p:txBody>
      </p: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5943600" y="1295400"/>
            <a:ext cx="48282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 u="sng" dirty="0" err="1" smtClean="0">
                <a:cs typeface="Arial" charset="0"/>
              </a:rPr>
              <a:t>kDa</a:t>
            </a:r>
            <a:r>
              <a:rPr lang="en-US" sz="1100" b="1" dirty="0" smtClean="0">
                <a:cs typeface="Arial" charset="0"/>
              </a:rPr>
              <a:t> </a:t>
            </a:r>
            <a:endParaRPr lang="en-US" sz="1100" b="1" dirty="0">
              <a:cs typeface="Arial" charset="0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3624262" y="3200400"/>
            <a:ext cx="2700338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100" b="1" dirty="0" smtClean="0">
                <a:solidFill>
                  <a:srgbClr val="000000"/>
                </a:solidFill>
                <a:cs typeface="Arial" charset="0"/>
              </a:rPr>
              <a:t>0    </a:t>
            </a:r>
            <a:r>
              <a:rPr lang="en-US" sz="1100" b="1" dirty="0">
                <a:solidFill>
                  <a:srgbClr val="000000"/>
                </a:solidFill>
                <a:cs typeface="Arial" charset="0"/>
              </a:rPr>
              <a:t>2      5       </a:t>
            </a:r>
            <a:r>
              <a:rPr lang="en-US" sz="1100" b="1" dirty="0" smtClean="0">
                <a:solidFill>
                  <a:srgbClr val="000000"/>
                </a:solidFill>
                <a:cs typeface="Arial" charset="0"/>
              </a:rPr>
              <a:t>7     14   21    </a:t>
            </a:r>
            <a:r>
              <a:rPr lang="en-US" sz="1100" b="1" dirty="0">
                <a:solidFill>
                  <a:srgbClr val="000000"/>
                </a:solidFill>
                <a:cs typeface="Arial" charset="0"/>
              </a:rPr>
              <a:t>28   </a:t>
            </a:r>
            <a:r>
              <a:rPr lang="en-US" sz="1100" b="1" dirty="0" smtClean="0">
                <a:solidFill>
                  <a:srgbClr val="000000"/>
                </a:solidFill>
                <a:cs typeface="Arial" charset="0"/>
              </a:rPr>
              <a:t>Mw</a:t>
            </a:r>
            <a:endParaRPr lang="en-US" sz="1100" b="1" dirty="0"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71600" y="3429000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Days</a:t>
            </a:r>
            <a:endParaRPr lang="en-US" sz="11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506300" y="3429000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Days</a:t>
            </a:r>
            <a:endParaRPr lang="en-US" sz="11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81000" y="1066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A</a:t>
            </a:r>
            <a:endParaRPr lang="en-US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514726" y="1066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B</a:t>
            </a:r>
            <a:endParaRPr lang="en-US" sz="1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33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CVMBS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aobregon</dc:creator>
  <cp:lastModifiedBy>jbelisle</cp:lastModifiedBy>
  <cp:revision>29</cp:revision>
  <dcterms:created xsi:type="dcterms:W3CDTF">2009-08-20T18:47:39Z</dcterms:created>
  <dcterms:modified xsi:type="dcterms:W3CDTF">2011-07-27T05:40:00Z</dcterms:modified>
</cp:coreProperties>
</file>