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BED7-489F-4052-8A31-39CDE77DAB6A}" type="datetimeFigureOut">
              <a:rPr lang="sv-SE" smtClean="0"/>
              <a:pPr/>
              <a:t>2014-10-16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45E-AF04-4C6F-8449-8404E836FB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BED7-489F-4052-8A31-39CDE77DAB6A}" type="datetimeFigureOut">
              <a:rPr lang="sv-SE" smtClean="0"/>
              <a:pPr/>
              <a:t>2014-10-16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45E-AF04-4C6F-8449-8404E836FB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BED7-489F-4052-8A31-39CDE77DAB6A}" type="datetimeFigureOut">
              <a:rPr lang="sv-SE" smtClean="0"/>
              <a:pPr/>
              <a:t>2014-10-16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45E-AF04-4C6F-8449-8404E836FB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BED7-489F-4052-8A31-39CDE77DAB6A}" type="datetimeFigureOut">
              <a:rPr lang="sv-SE" smtClean="0"/>
              <a:pPr/>
              <a:t>2014-10-16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45E-AF04-4C6F-8449-8404E836FB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BED7-489F-4052-8A31-39CDE77DAB6A}" type="datetimeFigureOut">
              <a:rPr lang="sv-SE" smtClean="0"/>
              <a:pPr/>
              <a:t>2014-10-16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45E-AF04-4C6F-8449-8404E836FB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BED7-489F-4052-8A31-39CDE77DAB6A}" type="datetimeFigureOut">
              <a:rPr lang="sv-SE" smtClean="0"/>
              <a:pPr/>
              <a:t>2014-10-16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45E-AF04-4C6F-8449-8404E836FB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BED7-489F-4052-8A31-39CDE77DAB6A}" type="datetimeFigureOut">
              <a:rPr lang="sv-SE" smtClean="0"/>
              <a:pPr/>
              <a:t>2014-10-16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45E-AF04-4C6F-8449-8404E836FB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BED7-489F-4052-8A31-39CDE77DAB6A}" type="datetimeFigureOut">
              <a:rPr lang="sv-SE" smtClean="0"/>
              <a:pPr/>
              <a:t>2014-10-16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45E-AF04-4C6F-8449-8404E836FB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BED7-489F-4052-8A31-39CDE77DAB6A}" type="datetimeFigureOut">
              <a:rPr lang="sv-SE" smtClean="0"/>
              <a:pPr/>
              <a:t>2014-10-16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45E-AF04-4C6F-8449-8404E836FB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BED7-489F-4052-8A31-39CDE77DAB6A}" type="datetimeFigureOut">
              <a:rPr lang="sv-SE" smtClean="0"/>
              <a:pPr/>
              <a:t>2014-10-16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45E-AF04-4C6F-8449-8404E836FB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BED7-489F-4052-8A31-39CDE77DAB6A}" type="datetimeFigureOut">
              <a:rPr lang="sv-SE" smtClean="0"/>
              <a:pPr/>
              <a:t>2014-10-16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B45E-AF04-4C6F-8449-8404E836FB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1BED7-489F-4052-8A31-39CDE77DAB6A}" type="datetimeFigureOut">
              <a:rPr lang="sv-SE" smtClean="0"/>
              <a:pPr/>
              <a:t>2014-10-16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2B45E-AF04-4C6F-8449-8404E836FBB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uvi Asikainen\Desktop\Clustal W miRs vs moRs 010414\3p\miR-103-3p and moR-103-3p.JPG"/>
          <p:cNvPicPr>
            <a:picLocks noChangeAspect="1" noChangeArrowheads="1"/>
          </p:cNvPicPr>
          <p:nvPr/>
        </p:nvPicPr>
        <p:blipFill>
          <a:blip r:embed="rId2" cstate="print"/>
          <a:srcRect t="35326"/>
          <a:stretch>
            <a:fillRect/>
          </a:stretch>
        </p:blipFill>
        <p:spPr bwMode="auto">
          <a:xfrm>
            <a:off x="467544" y="1052736"/>
            <a:ext cx="3744416" cy="719766"/>
          </a:xfrm>
          <a:prstGeom prst="rect">
            <a:avLst/>
          </a:prstGeom>
          <a:noFill/>
        </p:spPr>
      </p:pic>
      <p:pic>
        <p:nvPicPr>
          <p:cNvPr id="1027" name="Picture 3" descr="C:\Users\Suvi Asikainen\Desktop\Clustal W miRs vs moRs 010414\3p\miR-302a-3p and mor-302a-3p.JPG"/>
          <p:cNvPicPr>
            <a:picLocks noChangeAspect="1" noChangeArrowheads="1"/>
          </p:cNvPicPr>
          <p:nvPr/>
        </p:nvPicPr>
        <p:blipFill>
          <a:blip r:embed="rId3" cstate="print"/>
          <a:srcRect t="36000"/>
          <a:stretch>
            <a:fillRect/>
          </a:stretch>
        </p:blipFill>
        <p:spPr bwMode="auto">
          <a:xfrm>
            <a:off x="467543" y="1731292"/>
            <a:ext cx="3744417" cy="687506"/>
          </a:xfrm>
          <a:prstGeom prst="rect">
            <a:avLst/>
          </a:prstGeom>
          <a:noFill/>
        </p:spPr>
      </p:pic>
      <p:pic>
        <p:nvPicPr>
          <p:cNvPr id="1028" name="Picture 4" descr="C:\Users\Suvi Asikainen\Desktop\Clustal W miRs vs moRs 010414\3p\miR-302b-3p and moR-302b-3p.JPG"/>
          <p:cNvPicPr>
            <a:picLocks noChangeAspect="1" noChangeArrowheads="1"/>
          </p:cNvPicPr>
          <p:nvPr/>
        </p:nvPicPr>
        <p:blipFill>
          <a:blip r:embed="rId4" cstate="print"/>
          <a:srcRect t="27743"/>
          <a:stretch>
            <a:fillRect/>
          </a:stretch>
        </p:blipFill>
        <p:spPr bwMode="auto">
          <a:xfrm>
            <a:off x="467544" y="2379364"/>
            <a:ext cx="3672408" cy="771308"/>
          </a:xfrm>
          <a:prstGeom prst="rect">
            <a:avLst/>
          </a:prstGeom>
          <a:noFill/>
        </p:spPr>
      </p:pic>
      <p:pic>
        <p:nvPicPr>
          <p:cNvPr id="1029" name="Picture 5" descr="C:\Users\Suvi Asikainen\Desktop\Clustal W miRs vs moRs 010414\3p\miR-302c-3p and moR-302c-3p.JPG"/>
          <p:cNvPicPr>
            <a:picLocks noChangeAspect="1" noChangeArrowheads="1"/>
          </p:cNvPicPr>
          <p:nvPr/>
        </p:nvPicPr>
        <p:blipFill>
          <a:blip r:embed="rId5" cstate="print"/>
          <a:srcRect t="27743"/>
          <a:stretch>
            <a:fillRect/>
          </a:stretch>
        </p:blipFill>
        <p:spPr bwMode="auto">
          <a:xfrm>
            <a:off x="467544" y="3027435"/>
            <a:ext cx="3829280" cy="761605"/>
          </a:xfrm>
          <a:prstGeom prst="rect">
            <a:avLst/>
          </a:prstGeom>
          <a:noFill/>
        </p:spPr>
      </p:pic>
      <p:pic>
        <p:nvPicPr>
          <p:cNvPr id="1031" name="Picture 7" descr="C:\Users\Suvi Asikainen\Desktop\Clustal W miRs vs moRs 010414\3p\miR-367-3p and moR-367-3p.JPG"/>
          <p:cNvPicPr>
            <a:picLocks noChangeAspect="1" noChangeArrowheads="1"/>
          </p:cNvPicPr>
          <p:nvPr/>
        </p:nvPicPr>
        <p:blipFill>
          <a:blip r:embed="rId6" cstate="print"/>
          <a:srcRect t="34678"/>
          <a:stretch>
            <a:fillRect/>
          </a:stretch>
        </p:blipFill>
        <p:spPr bwMode="auto">
          <a:xfrm>
            <a:off x="467544" y="3747515"/>
            <a:ext cx="3888432" cy="740263"/>
          </a:xfrm>
          <a:prstGeom prst="rect">
            <a:avLst/>
          </a:prstGeom>
          <a:noFill/>
        </p:spPr>
      </p:pic>
      <p:pic>
        <p:nvPicPr>
          <p:cNvPr id="1032" name="Picture 8" descr="C:\Users\Suvi Asikainen\Desktop\Clustal W miRs vs moRs 010414\5p\miR-103-5p and moR-103-5p.JPG"/>
          <p:cNvPicPr>
            <a:picLocks noChangeAspect="1" noChangeArrowheads="1"/>
          </p:cNvPicPr>
          <p:nvPr/>
        </p:nvPicPr>
        <p:blipFill>
          <a:blip r:embed="rId7" cstate="print"/>
          <a:srcRect t="44470"/>
          <a:stretch>
            <a:fillRect/>
          </a:stretch>
        </p:blipFill>
        <p:spPr bwMode="auto">
          <a:xfrm>
            <a:off x="4644008" y="1155227"/>
            <a:ext cx="3672409" cy="569884"/>
          </a:xfrm>
          <a:prstGeom prst="rect">
            <a:avLst/>
          </a:prstGeom>
          <a:noFill/>
        </p:spPr>
      </p:pic>
      <p:pic>
        <p:nvPicPr>
          <p:cNvPr id="1033" name="Picture 9" descr="C:\Users\Suvi Asikainen\Desktop\Clustal W miRs vs moRs 010414\5p\mir-302a-5p and mor-302a-5p.JPG"/>
          <p:cNvPicPr>
            <a:picLocks noChangeAspect="1" noChangeArrowheads="1"/>
          </p:cNvPicPr>
          <p:nvPr/>
        </p:nvPicPr>
        <p:blipFill>
          <a:blip r:embed="rId8" cstate="print"/>
          <a:srcRect t="35660"/>
          <a:stretch>
            <a:fillRect/>
          </a:stretch>
        </p:blipFill>
        <p:spPr bwMode="auto">
          <a:xfrm>
            <a:off x="4644008" y="1731291"/>
            <a:ext cx="3888432" cy="734607"/>
          </a:xfrm>
          <a:prstGeom prst="rect">
            <a:avLst/>
          </a:prstGeom>
          <a:noFill/>
        </p:spPr>
      </p:pic>
      <p:pic>
        <p:nvPicPr>
          <p:cNvPr id="1034" name="Picture 10" descr="C:\Users\Suvi Asikainen\Desktop\Clustal W miRs vs moRs 010414\5p\miR-302b-5p and moR-302b-5p.JPG"/>
          <p:cNvPicPr>
            <a:picLocks noChangeAspect="1" noChangeArrowheads="1"/>
          </p:cNvPicPr>
          <p:nvPr/>
        </p:nvPicPr>
        <p:blipFill>
          <a:blip r:embed="rId9" cstate="print"/>
          <a:srcRect t="35327"/>
          <a:stretch>
            <a:fillRect/>
          </a:stretch>
        </p:blipFill>
        <p:spPr bwMode="auto">
          <a:xfrm>
            <a:off x="4644008" y="2451371"/>
            <a:ext cx="3888432" cy="739235"/>
          </a:xfrm>
          <a:prstGeom prst="rect">
            <a:avLst/>
          </a:prstGeom>
          <a:noFill/>
        </p:spPr>
      </p:pic>
      <p:pic>
        <p:nvPicPr>
          <p:cNvPr id="1035" name="Picture 11" descr="C:\Users\Suvi Asikainen\Desktop\Clustal W miRs vs moRs 010414\5p\miR-302c-5p and moR-302c-5p.JPG"/>
          <p:cNvPicPr>
            <a:picLocks noChangeAspect="1" noChangeArrowheads="1"/>
          </p:cNvPicPr>
          <p:nvPr/>
        </p:nvPicPr>
        <p:blipFill>
          <a:blip r:embed="rId10" cstate="print"/>
          <a:srcRect t="34678"/>
          <a:stretch>
            <a:fillRect/>
          </a:stretch>
        </p:blipFill>
        <p:spPr bwMode="auto">
          <a:xfrm>
            <a:off x="4644008" y="3027435"/>
            <a:ext cx="3960440" cy="766265"/>
          </a:xfrm>
          <a:prstGeom prst="rect">
            <a:avLst/>
          </a:prstGeom>
          <a:noFill/>
        </p:spPr>
      </p:pic>
      <p:pic>
        <p:nvPicPr>
          <p:cNvPr id="1037" name="Picture 13" descr="C:\Users\Suvi Asikainen\Desktop\Clustal W miRs vs moRs 010414\5p\miR-367-5p and moR-367-5p.JPG"/>
          <p:cNvPicPr>
            <a:picLocks noChangeAspect="1" noChangeArrowheads="1"/>
          </p:cNvPicPr>
          <p:nvPr/>
        </p:nvPicPr>
        <p:blipFill>
          <a:blip r:embed="rId11" cstate="print"/>
          <a:srcRect t="33887"/>
          <a:stretch>
            <a:fillRect/>
          </a:stretch>
        </p:blipFill>
        <p:spPr bwMode="auto">
          <a:xfrm>
            <a:off x="4644008" y="3675507"/>
            <a:ext cx="4176463" cy="82535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39552" y="47667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Supplementary </a:t>
            </a:r>
            <a:r>
              <a:rPr lang="en-US" b="1" smtClean="0"/>
              <a:t>Figure </a:t>
            </a:r>
            <a:r>
              <a:rPr lang="en-US" b="1" smtClean="0"/>
              <a:t>2.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Suvi Asikainen</dc:creator>
  <cp:lastModifiedBy>Suvi Asikainen</cp:lastModifiedBy>
  <cp:revision>9</cp:revision>
  <dcterms:created xsi:type="dcterms:W3CDTF">2014-04-01T11:12:06Z</dcterms:created>
  <dcterms:modified xsi:type="dcterms:W3CDTF">2014-10-16T12:32:52Z</dcterms:modified>
</cp:coreProperties>
</file>