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3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F58A80B7-C9E1-4BA7-A077-09C6BD6CB6D4}">
          <p14:sldIdLst>
            <p14:sldId id="285"/>
            <p14:sldId id="289"/>
            <p14:sldId id="297"/>
            <p14:sldId id="287"/>
            <p14:sldId id="272"/>
            <p14:sldId id="290"/>
            <p14:sldId id="291"/>
            <p14:sldId id="280"/>
            <p14:sldId id="298"/>
          </p14:sldIdLst>
        </p14:section>
        <p14:section name="Untitled Section" id="{D20EC71C-8A8E-49D1-8264-35762CFE45D8}">
          <p14:sldIdLst>
            <p14:sldId id="304"/>
            <p14:sldId id="299"/>
            <p14:sldId id="301"/>
            <p14:sldId id="302"/>
            <p14:sldId id="30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0"/>
  </p:normalViewPr>
  <p:slideViewPr>
    <p:cSldViewPr>
      <p:cViewPr>
        <p:scale>
          <a:sx n="100" d="100"/>
          <a:sy n="100" d="100"/>
        </p:scale>
        <p:origin x="-18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01DB92F-F01D-4806-B67F-37DBF518F884}" type="datetimeFigureOut">
              <a:rPr lang="en-US"/>
              <a:pPr>
                <a:defRPr/>
              </a:pPr>
              <a:t>4/1/2013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5DBA243-A574-4F83-81AA-1B2FEF745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60673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72CF8-032B-482F-8941-CF35F1E1C04D}" type="datetimeFigureOut">
              <a:rPr lang="en-US"/>
              <a:pPr>
                <a:defRPr/>
              </a:pPr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22832-0726-47AC-A5DD-B47B6CD4D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0599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38AF0-C9C2-4CB0-9EED-1128C8B3010A}" type="datetimeFigureOut">
              <a:rPr lang="en-US"/>
              <a:pPr>
                <a:defRPr/>
              </a:pPr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2A95C-8304-4D1D-A82A-0B95A47B9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471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3E7CF-8AAE-4D3C-BAED-3645D1F39A4E}" type="datetimeFigureOut">
              <a:rPr lang="en-US"/>
              <a:pPr>
                <a:defRPr/>
              </a:pPr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01FEB-1974-41D6-8C7B-670F1B349A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846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39D8F-F771-44B6-9201-4D0A8DC49F17}" type="datetimeFigureOut">
              <a:rPr lang="en-US"/>
              <a:pPr>
                <a:defRPr/>
              </a:pPr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395AA-596B-4468-9316-EE8F717E1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1930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EAB4E-0E24-4723-9D87-01A4C1D2FF38}" type="datetimeFigureOut">
              <a:rPr lang="en-US"/>
              <a:pPr>
                <a:defRPr/>
              </a:pPr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4B562-8FA2-4DE3-A735-E4A6E6820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5327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1C308-C312-4F3E-8556-D77AE0A8229C}" type="datetimeFigureOut">
              <a:rPr lang="en-US"/>
              <a:pPr>
                <a:defRPr/>
              </a:pPr>
              <a:t>4/1/2013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F5141-F839-4AD3-BA53-C60F8ABFF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2968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388E8-333A-41CD-B54E-C04B51BAAC35}" type="datetimeFigureOut">
              <a:rPr lang="en-US"/>
              <a:pPr>
                <a:defRPr/>
              </a:pPr>
              <a:t>4/1/2013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FE8CF-B051-42A1-A424-54D475E53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1095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36951-EBA8-4A1B-9DFD-CEF5A114F1F5}" type="datetimeFigureOut">
              <a:rPr lang="en-US"/>
              <a:pPr>
                <a:defRPr/>
              </a:pPr>
              <a:t>4/1/2013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2216E-B74F-497C-AAA7-6FD2355142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3704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36457-4050-4B65-B2C5-846B18106C0B}" type="datetimeFigureOut">
              <a:rPr lang="en-US"/>
              <a:pPr>
                <a:defRPr/>
              </a:pPr>
              <a:t>4/1/2013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BC02B-D230-4A4F-9D7B-6AE643438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076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C0B06-A2CD-459A-8615-4B00B86649E0}" type="datetimeFigureOut">
              <a:rPr lang="en-US"/>
              <a:pPr>
                <a:defRPr/>
              </a:pPr>
              <a:t>4/1/2013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1965C-5E2B-46B6-B505-F4197C0C2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28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E0B48-3473-4AC9-8847-08C250DCB2E7}" type="datetimeFigureOut">
              <a:rPr lang="en-US"/>
              <a:pPr>
                <a:defRPr/>
              </a:pPr>
              <a:t>4/1/2013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FC604-BAE2-4AE4-B532-3FC479F64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2201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A4B032-DB00-4A0F-BBFC-1ED821D34A1E}" type="datetimeFigureOut">
              <a:rPr lang="en-US"/>
              <a:pPr>
                <a:defRPr/>
              </a:pPr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CDB692-A762-4D6A-A5C7-F90C80D87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TextBox 29"/>
          <p:cNvSpPr txBox="1">
            <a:spLocks noChangeArrowheads="1"/>
          </p:cNvSpPr>
          <p:nvPr/>
        </p:nvSpPr>
        <p:spPr bwMode="auto">
          <a:xfrm>
            <a:off x="0" y="0"/>
            <a:ext cx="2590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Cheng </a:t>
            </a:r>
            <a: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., Supplementary Fig.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S6</a:t>
            </a: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16" name="Group 415"/>
          <p:cNvGrpSpPr/>
          <p:nvPr/>
        </p:nvGrpSpPr>
        <p:grpSpPr>
          <a:xfrm>
            <a:off x="2667000" y="1849438"/>
            <a:ext cx="3155950" cy="3126377"/>
            <a:chOff x="2667000" y="1849438"/>
            <a:chExt cx="3155950" cy="3126377"/>
          </a:xfrm>
        </p:grpSpPr>
        <p:sp>
          <p:nvSpPr>
            <p:cNvPr id="21654" name="Rectangle 11"/>
            <p:cNvSpPr>
              <a:spLocks noChangeArrowheads="1"/>
            </p:cNvSpPr>
            <p:nvPr/>
          </p:nvSpPr>
          <p:spPr bwMode="auto">
            <a:xfrm>
              <a:off x="3482975" y="2198688"/>
              <a:ext cx="2339975" cy="157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55" name="Rectangle 12"/>
            <p:cNvSpPr>
              <a:spLocks noChangeArrowheads="1"/>
            </p:cNvSpPr>
            <p:nvPr/>
          </p:nvSpPr>
          <p:spPr bwMode="auto">
            <a:xfrm>
              <a:off x="3548063" y="2720975"/>
              <a:ext cx="250825" cy="1033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56" name="Freeform 13"/>
            <p:cNvSpPr>
              <a:spLocks/>
            </p:cNvSpPr>
            <p:nvPr/>
          </p:nvSpPr>
          <p:spPr bwMode="auto">
            <a:xfrm>
              <a:off x="3548063" y="2720975"/>
              <a:ext cx="250825" cy="1033463"/>
            </a:xfrm>
            <a:custGeom>
              <a:avLst/>
              <a:gdLst>
                <a:gd name="T0" fmla="*/ 0 w 23"/>
                <a:gd name="T1" fmla="*/ 95 h 95"/>
                <a:gd name="T2" fmla="*/ 0 w 23"/>
                <a:gd name="T3" fmla="*/ 95 h 95"/>
                <a:gd name="T4" fmla="*/ 0 w 23"/>
                <a:gd name="T5" fmla="*/ 0 h 95"/>
                <a:gd name="T6" fmla="*/ 23 w 23"/>
                <a:gd name="T7" fmla="*/ 0 h 95"/>
                <a:gd name="T8" fmla="*/ 23 w 23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95">
                  <a:moveTo>
                    <a:pt x="0" y="95"/>
                  </a:moveTo>
                  <a:lnTo>
                    <a:pt x="0" y="95"/>
                  </a:lnTo>
                  <a:lnTo>
                    <a:pt x="0" y="0"/>
                  </a:lnTo>
                  <a:lnTo>
                    <a:pt x="23" y="0"/>
                  </a:lnTo>
                  <a:lnTo>
                    <a:pt x="23" y="95"/>
                  </a:lnTo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57" name="Freeform 14"/>
            <p:cNvSpPr>
              <a:spLocks/>
            </p:cNvSpPr>
            <p:nvPr/>
          </p:nvSpPr>
          <p:spPr bwMode="auto">
            <a:xfrm>
              <a:off x="3613150" y="2698750"/>
              <a:ext cx="120650" cy="0"/>
            </a:xfrm>
            <a:custGeom>
              <a:avLst/>
              <a:gdLst>
                <a:gd name="T0" fmla="*/ 0 w 11"/>
                <a:gd name="T1" fmla="*/ 11 w 11"/>
                <a:gd name="T2" fmla="*/ 0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11" y="0"/>
                  </a:lnTo>
                  <a:lnTo>
                    <a:pt x="0" y="0"/>
                  </a:lnTo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58" name="Line 15"/>
            <p:cNvSpPr>
              <a:spLocks noChangeShapeType="1"/>
            </p:cNvSpPr>
            <p:nvPr/>
          </p:nvSpPr>
          <p:spPr bwMode="auto">
            <a:xfrm>
              <a:off x="3668713" y="2698750"/>
              <a:ext cx="0" cy="22225"/>
            </a:xfrm>
            <a:prstGeom prst="line">
              <a:avLst/>
            </a:pr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59" name="Rectangle 16"/>
            <p:cNvSpPr>
              <a:spLocks noChangeArrowheads="1"/>
            </p:cNvSpPr>
            <p:nvPr/>
          </p:nvSpPr>
          <p:spPr bwMode="auto">
            <a:xfrm>
              <a:off x="3929063" y="2427288"/>
              <a:ext cx="261938" cy="1327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0" name="Rectangle 17"/>
            <p:cNvSpPr>
              <a:spLocks noChangeArrowheads="1"/>
            </p:cNvSpPr>
            <p:nvPr/>
          </p:nvSpPr>
          <p:spPr bwMode="auto">
            <a:xfrm>
              <a:off x="3962400" y="2427288"/>
              <a:ext cx="31750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1" name="Rectangle 18"/>
            <p:cNvSpPr>
              <a:spLocks noChangeArrowheads="1"/>
            </p:cNvSpPr>
            <p:nvPr/>
          </p:nvSpPr>
          <p:spPr bwMode="auto">
            <a:xfrm>
              <a:off x="4027488" y="2427288"/>
              <a:ext cx="31750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2" name="Rectangle 19"/>
            <p:cNvSpPr>
              <a:spLocks noChangeArrowheads="1"/>
            </p:cNvSpPr>
            <p:nvPr/>
          </p:nvSpPr>
          <p:spPr bwMode="auto">
            <a:xfrm>
              <a:off x="4092575" y="2427288"/>
              <a:ext cx="33338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3" name="Rectangle 20"/>
            <p:cNvSpPr>
              <a:spLocks noChangeArrowheads="1"/>
            </p:cNvSpPr>
            <p:nvPr/>
          </p:nvSpPr>
          <p:spPr bwMode="auto">
            <a:xfrm>
              <a:off x="4146550" y="2427288"/>
              <a:ext cx="33338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4" name="Rectangle 21"/>
            <p:cNvSpPr>
              <a:spLocks noChangeArrowheads="1"/>
            </p:cNvSpPr>
            <p:nvPr/>
          </p:nvSpPr>
          <p:spPr bwMode="auto">
            <a:xfrm>
              <a:off x="3929063" y="2459038"/>
              <a:ext cx="33338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5" name="Rectangle 22"/>
            <p:cNvSpPr>
              <a:spLocks noChangeArrowheads="1"/>
            </p:cNvSpPr>
            <p:nvPr/>
          </p:nvSpPr>
          <p:spPr bwMode="auto">
            <a:xfrm>
              <a:off x="3994150" y="2459038"/>
              <a:ext cx="33338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6" name="Rectangle 23"/>
            <p:cNvSpPr>
              <a:spLocks noChangeArrowheads="1"/>
            </p:cNvSpPr>
            <p:nvPr/>
          </p:nvSpPr>
          <p:spPr bwMode="auto">
            <a:xfrm>
              <a:off x="4059238" y="2459038"/>
              <a:ext cx="33338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7" name="Rectangle 24"/>
            <p:cNvSpPr>
              <a:spLocks noChangeArrowheads="1"/>
            </p:cNvSpPr>
            <p:nvPr/>
          </p:nvSpPr>
          <p:spPr bwMode="auto">
            <a:xfrm>
              <a:off x="4125913" y="2459038"/>
              <a:ext cx="20638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8" name="Rectangle 25"/>
            <p:cNvSpPr>
              <a:spLocks noChangeArrowheads="1"/>
            </p:cNvSpPr>
            <p:nvPr/>
          </p:nvSpPr>
          <p:spPr bwMode="auto">
            <a:xfrm>
              <a:off x="4179888" y="2459038"/>
              <a:ext cx="11113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9" name="Rectangle 26"/>
            <p:cNvSpPr>
              <a:spLocks noChangeArrowheads="1"/>
            </p:cNvSpPr>
            <p:nvPr/>
          </p:nvSpPr>
          <p:spPr bwMode="auto">
            <a:xfrm>
              <a:off x="3962400" y="2481263"/>
              <a:ext cx="31750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70" name="Rectangle 27"/>
            <p:cNvSpPr>
              <a:spLocks noChangeArrowheads="1"/>
            </p:cNvSpPr>
            <p:nvPr/>
          </p:nvSpPr>
          <p:spPr bwMode="auto">
            <a:xfrm>
              <a:off x="4027488" y="2481263"/>
              <a:ext cx="31750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71" name="Rectangle 28"/>
            <p:cNvSpPr>
              <a:spLocks noChangeArrowheads="1"/>
            </p:cNvSpPr>
            <p:nvPr/>
          </p:nvSpPr>
          <p:spPr bwMode="auto">
            <a:xfrm>
              <a:off x="4092575" y="2481263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72" name="Rectangle 29"/>
            <p:cNvSpPr>
              <a:spLocks noChangeArrowheads="1"/>
            </p:cNvSpPr>
            <p:nvPr/>
          </p:nvSpPr>
          <p:spPr bwMode="auto">
            <a:xfrm>
              <a:off x="4146550" y="2481263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73" name="Rectangle 30"/>
            <p:cNvSpPr>
              <a:spLocks noChangeArrowheads="1"/>
            </p:cNvSpPr>
            <p:nvPr/>
          </p:nvSpPr>
          <p:spPr bwMode="auto">
            <a:xfrm>
              <a:off x="3929063" y="2514600"/>
              <a:ext cx="333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74" name="Rectangle 31"/>
            <p:cNvSpPr>
              <a:spLocks noChangeArrowheads="1"/>
            </p:cNvSpPr>
            <p:nvPr/>
          </p:nvSpPr>
          <p:spPr bwMode="auto">
            <a:xfrm>
              <a:off x="3994150" y="2514600"/>
              <a:ext cx="333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75" name="Rectangle 32"/>
            <p:cNvSpPr>
              <a:spLocks noChangeArrowheads="1"/>
            </p:cNvSpPr>
            <p:nvPr/>
          </p:nvSpPr>
          <p:spPr bwMode="auto">
            <a:xfrm>
              <a:off x="4059238" y="2514600"/>
              <a:ext cx="333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76" name="Rectangle 33"/>
            <p:cNvSpPr>
              <a:spLocks noChangeArrowheads="1"/>
            </p:cNvSpPr>
            <p:nvPr/>
          </p:nvSpPr>
          <p:spPr bwMode="auto">
            <a:xfrm>
              <a:off x="4125913" y="2514600"/>
              <a:ext cx="206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77" name="Rectangle 34"/>
            <p:cNvSpPr>
              <a:spLocks noChangeArrowheads="1"/>
            </p:cNvSpPr>
            <p:nvPr/>
          </p:nvSpPr>
          <p:spPr bwMode="auto">
            <a:xfrm>
              <a:off x="4179888" y="2514600"/>
              <a:ext cx="11113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78" name="Rectangle 35"/>
            <p:cNvSpPr>
              <a:spLocks noChangeArrowheads="1"/>
            </p:cNvSpPr>
            <p:nvPr/>
          </p:nvSpPr>
          <p:spPr bwMode="auto">
            <a:xfrm>
              <a:off x="3962400" y="2546350"/>
              <a:ext cx="31750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79" name="Rectangle 36"/>
            <p:cNvSpPr>
              <a:spLocks noChangeArrowheads="1"/>
            </p:cNvSpPr>
            <p:nvPr/>
          </p:nvSpPr>
          <p:spPr bwMode="auto">
            <a:xfrm>
              <a:off x="4027488" y="2546350"/>
              <a:ext cx="31750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80" name="Rectangle 37"/>
            <p:cNvSpPr>
              <a:spLocks noChangeArrowheads="1"/>
            </p:cNvSpPr>
            <p:nvPr/>
          </p:nvSpPr>
          <p:spPr bwMode="auto">
            <a:xfrm>
              <a:off x="4092575" y="2546350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81" name="Rectangle 38"/>
            <p:cNvSpPr>
              <a:spLocks noChangeArrowheads="1"/>
            </p:cNvSpPr>
            <p:nvPr/>
          </p:nvSpPr>
          <p:spPr bwMode="auto">
            <a:xfrm>
              <a:off x="4146550" y="2546350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82" name="Rectangle 39"/>
            <p:cNvSpPr>
              <a:spLocks noChangeArrowheads="1"/>
            </p:cNvSpPr>
            <p:nvPr/>
          </p:nvSpPr>
          <p:spPr bwMode="auto">
            <a:xfrm>
              <a:off x="3929063" y="2579688"/>
              <a:ext cx="333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83" name="Rectangle 40"/>
            <p:cNvSpPr>
              <a:spLocks noChangeArrowheads="1"/>
            </p:cNvSpPr>
            <p:nvPr/>
          </p:nvSpPr>
          <p:spPr bwMode="auto">
            <a:xfrm>
              <a:off x="3994150" y="2579688"/>
              <a:ext cx="333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84" name="Rectangle 41"/>
            <p:cNvSpPr>
              <a:spLocks noChangeArrowheads="1"/>
            </p:cNvSpPr>
            <p:nvPr/>
          </p:nvSpPr>
          <p:spPr bwMode="auto">
            <a:xfrm>
              <a:off x="4059238" y="2579688"/>
              <a:ext cx="333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85" name="Rectangle 42"/>
            <p:cNvSpPr>
              <a:spLocks noChangeArrowheads="1"/>
            </p:cNvSpPr>
            <p:nvPr/>
          </p:nvSpPr>
          <p:spPr bwMode="auto">
            <a:xfrm>
              <a:off x="4125913" y="2579688"/>
              <a:ext cx="206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86" name="Rectangle 43"/>
            <p:cNvSpPr>
              <a:spLocks noChangeArrowheads="1"/>
            </p:cNvSpPr>
            <p:nvPr/>
          </p:nvSpPr>
          <p:spPr bwMode="auto">
            <a:xfrm>
              <a:off x="4179888" y="2579688"/>
              <a:ext cx="11113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87" name="Rectangle 44"/>
            <p:cNvSpPr>
              <a:spLocks noChangeArrowheads="1"/>
            </p:cNvSpPr>
            <p:nvPr/>
          </p:nvSpPr>
          <p:spPr bwMode="auto">
            <a:xfrm>
              <a:off x="3962400" y="2611438"/>
              <a:ext cx="31750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88" name="Rectangle 45"/>
            <p:cNvSpPr>
              <a:spLocks noChangeArrowheads="1"/>
            </p:cNvSpPr>
            <p:nvPr/>
          </p:nvSpPr>
          <p:spPr bwMode="auto">
            <a:xfrm>
              <a:off x="4027488" y="2611438"/>
              <a:ext cx="31750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89" name="Rectangle 46"/>
            <p:cNvSpPr>
              <a:spLocks noChangeArrowheads="1"/>
            </p:cNvSpPr>
            <p:nvPr/>
          </p:nvSpPr>
          <p:spPr bwMode="auto">
            <a:xfrm>
              <a:off x="4092575" y="2611438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90" name="Rectangle 47"/>
            <p:cNvSpPr>
              <a:spLocks noChangeArrowheads="1"/>
            </p:cNvSpPr>
            <p:nvPr/>
          </p:nvSpPr>
          <p:spPr bwMode="auto">
            <a:xfrm>
              <a:off x="4146550" y="2611438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91" name="Rectangle 48"/>
            <p:cNvSpPr>
              <a:spLocks noChangeArrowheads="1"/>
            </p:cNvSpPr>
            <p:nvPr/>
          </p:nvSpPr>
          <p:spPr bwMode="auto">
            <a:xfrm>
              <a:off x="3929063" y="2644775"/>
              <a:ext cx="33338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92" name="Rectangle 49"/>
            <p:cNvSpPr>
              <a:spLocks noChangeArrowheads="1"/>
            </p:cNvSpPr>
            <p:nvPr/>
          </p:nvSpPr>
          <p:spPr bwMode="auto">
            <a:xfrm>
              <a:off x="3994150" y="2644775"/>
              <a:ext cx="33338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93" name="Rectangle 50"/>
            <p:cNvSpPr>
              <a:spLocks noChangeArrowheads="1"/>
            </p:cNvSpPr>
            <p:nvPr/>
          </p:nvSpPr>
          <p:spPr bwMode="auto">
            <a:xfrm>
              <a:off x="4059238" y="2644775"/>
              <a:ext cx="33338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94" name="Rectangle 51"/>
            <p:cNvSpPr>
              <a:spLocks noChangeArrowheads="1"/>
            </p:cNvSpPr>
            <p:nvPr/>
          </p:nvSpPr>
          <p:spPr bwMode="auto">
            <a:xfrm>
              <a:off x="4125913" y="2644775"/>
              <a:ext cx="20638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95" name="Rectangle 52"/>
            <p:cNvSpPr>
              <a:spLocks noChangeArrowheads="1"/>
            </p:cNvSpPr>
            <p:nvPr/>
          </p:nvSpPr>
          <p:spPr bwMode="auto">
            <a:xfrm>
              <a:off x="4179888" y="2644775"/>
              <a:ext cx="11113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96" name="Rectangle 53"/>
            <p:cNvSpPr>
              <a:spLocks noChangeArrowheads="1"/>
            </p:cNvSpPr>
            <p:nvPr/>
          </p:nvSpPr>
          <p:spPr bwMode="auto">
            <a:xfrm>
              <a:off x="3962400" y="2676525"/>
              <a:ext cx="31750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97" name="Rectangle 54"/>
            <p:cNvSpPr>
              <a:spLocks noChangeArrowheads="1"/>
            </p:cNvSpPr>
            <p:nvPr/>
          </p:nvSpPr>
          <p:spPr bwMode="auto">
            <a:xfrm>
              <a:off x="4027488" y="2676525"/>
              <a:ext cx="31750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98" name="Rectangle 55"/>
            <p:cNvSpPr>
              <a:spLocks noChangeArrowheads="1"/>
            </p:cNvSpPr>
            <p:nvPr/>
          </p:nvSpPr>
          <p:spPr bwMode="auto">
            <a:xfrm>
              <a:off x="4092575" y="2676525"/>
              <a:ext cx="33338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99" name="Rectangle 56"/>
            <p:cNvSpPr>
              <a:spLocks noChangeArrowheads="1"/>
            </p:cNvSpPr>
            <p:nvPr/>
          </p:nvSpPr>
          <p:spPr bwMode="auto">
            <a:xfrm>
              <a:off x="4146550" y="2676525"/>
              <a:ext cx="33338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00" name="Rectangle 57"/>
            <p:cNvSpPr>
              <a:spLocks noChangeArrowheads="1"/>
            </p:cNvSpPr>
            <p:nvPr/>
          </p:nvSpPr>
          <p:spPr bwMode="auto">
            <a:xfrm>
              <a:off x="3929063" y="2698750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01" name="Rectangle 58"/>
            <p:cNvSpPr>
              <a:spLocks noChangeArrowheads="1"/>
            </p:cNvSpPr>
            <p:nvPr/>
          </p:nvSpPr>
          <p:spPr bwMode="auto">
            <a:xfrm>
              <a:off x="3994150" y="2698750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02" name="Rectangle 59"/>
            <p:cNvSpPr>
              <a:spLocks noChangeArrowheads="1"/>
            </p:cNvSpPr>
            <p:nvPr/>
          </p:nvSpPr>
          <p:spPr bwMode="auto">
            <a:xfrm>
              <a:off x="4059238" y="2698750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03" name="Rectangle 60"/>
            <p:cNvSpPr>
              <a:spLocks noChangeArrowheads="1"/>
            </p:cNvSpPr>
            <p:nvPr/>
          </p:nvSpPr>
          <p:spPr bwMode="auto">
            <a:xfrm>
              <a:off x="4125913" y="2698750"/>
              <a:ext cx="206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04" name="Rectangle 61"/>
            <p:cNvSpPr>
              <a:spLocks noChangeArrowheads="1"/>
            </p:cNvSpPr>
            <p:nvPr/>
          </p:nvSpPr>
          <p:spPr bwMode="auto">
            <a:xfrm>
              <a:off x="4179888" y="2698750"/>
              <a:ext cx="11113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05" name="Rectangle 62"/>
            <p:cNvSpPr>
              <a:spLocks noChangeArrowheads="1"/>
            </p:cNvSpPr>
            <p:nvPr/>
          </p:nvSpPr>
          <p:spPr bwMode="auto">
            <a:xfrm>
              <a:off x="3962400" y="2732088"/>
              <a:ext cx="31750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06" name="Rectangle 63"/>
            <p:cNvSpPr>
              <a:spLocks noChangeArrowheads="1"/>
            </p:cNvSpPr>
            <p:nvPr/>
          </p:nvSpPr>
          <p:spPr bwMode="auto">
            <a:xfrm>
              <a:off x="4027488" y="2732088"/>
              <a:ext cx="31750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07" name="Rectangle 64"/>
            <p:cNvSpPr>
              <a:spLocks noChangeArrowheads="1"/>
            </p:cNvSpPr>
            <p:nvPr/>
          </p:nvSpPr>
          <p:spPr bwMode="auto">
            <a:xfrm>
              <a:off x="4092575" y="2732088"/>
              <a:ext cx="333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08" name="Rectangle 65"/>
            <p:cNvSpPr>
              <a:spLocks noChangeArrowheads="1"/>
            </p:cNvSpPr>
            <p:nvPr/>
          </p:nvSpPr>
          <p:spPr bwMode="auto">
            <a:xfrm>
              <a:off x="4146550" y="2732088"/>
              <a:ext cx="333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09" name="Rectangle 66"/>
            <p:cNvSpPr>
              <a:spLocks noChangeArrowheads="1"/>
            </p:cNvSpPr>
            <p:nvPr/>
          </p:nvSpPr>
          <p:spPr bwMode="auto">
            <a:xfrm>
              <a:off x="3929063" y="2763838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0" name="Rectangle 67"/>
            <p:cNvSpPr>
              <a:spLocks noChangeArrowheads="1"/>
            </p:cNvSpPr>
            <p:nvPr/>
          </p:nvSpPr>
          <p:spPr bwMode="auto">
            <a:xfrm>
              <a:off x="3994150" y="2763838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1" name="Rectangle 68"/>
            <p:cNvSpPr>
              <a:spLocks noChangeArrowheads="1"/>
            </p:cNvSpPr>
            <p:nvPr/>
          </p:nvSpPr>
          <p:spPr bwMode="auto">
            <a:xfrm>
              <a:off x="4059238" y="2763838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2" name="Rectangle 69"/>
            <p:cNvSpPr>
              <a:spLocks noChangeArrowheads="1"/>
            </p:cNvSpPr>
            <p:nvPr/>
          </p:nvSpPr>
          <p:spPr bwMode="auto">
            <a:xfrm>
              <a:off x="4125913" y="2763838"/>
              <a:ext cx="206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3" name="Rectangle 70"/>
            <p:cNvSpPr>
              <a:spLocks noChangeArrowheads="1"/>
            </p:cNvSpPr>
            <p:nvPr/>
          </p:nvSpPr>
          <p:spPr bwMode="auto">
            <a:xfrm>
              <a:off x="4179888" y="2763838"/>
              <a:ext cx="11113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4" name="Rectangle 71"/>
            <p:cNvSpPr>
              <a:spLocks noChangeArrowheads="1"/>
            </p:cNvSpPr>
            <p:nvPr/>
          </p:nvSpPr>
          <p:spPr bwMode="auto">
            <a:xfrm>
              <a:off x="3962400" y="2797175"/>
              <a:ext cx="31750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5" name="Rectangle 72"/>
            <p:cNvSpPr>
              <a:spLocks noChangeArrowheads="1"/>
            </p:cNvSpPr>
            <p:nvPr/>
          </p:nvSpPr>
          <p:spPr bwMode="auto">
            <a:xfrm>
              <a:off x="4027488" y="2797175"/>
              <a:ext cx="31750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6" name="Rectangle 73"/>
            <p:cNvSpPr>
              <a:spLocks noChangeArrowheads="1"/>
            </p:cNvSpPr>
            <p:nvPr/>
          </p:nvSpPr>
          <p:spPr bwMode="auto">
            <a:xfrm>
              <a:off x="4092575" y="2797175"/>
              <a:ext cx="333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7" name="Rectangle 74"/>
            <p:cNvSpPr>
              <a:spLocks noChangeArrowheads="1"/>
            </p:cNvSpPr>
            <p:nvPr/>
          </p:nvSpPr>
          <p:spPr bwMode="auto">
            <a:xfrm>
              <a:off x="4146550" y="2797175"/>
              <a:ext cx="333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8" name="Rectangle 75"/>
            <p:cNvSpPr>
              <a:spLocks noChangeArrowheads="1"/>
            </p:cNvSpPr>
            <p:nvPr/>
          </p:nvSpPr>
          <p:spPr bwMode="auto">
            <a:xfrm>
              <a:off x="3929063" y="2828925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9" name="Rectangle 76"/>
            <p:cNvSpPr>
              <a:spLocks noChangeArrowheads="1"/>
            </p:cNvSpPr>
            <p:nvPr/>
          </p:nvSpPr>
          <p:spPr bwMode="auto">
            <a:xfrm>
              <a:off x="3994150" y="2828925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20" name="Rectangle 77"/>
            <p:cNvSpPr>
              <a:spLocks noChangeArrowheads="1"/>
            </p:cNvSpPr>
            <p:nvPr/>
          </p:nvSpPr>
          <p:spPr bwMode="auto">
            <a:xfrm>
              <a:off x="4059238" y="2828925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21" name="Rectangle 78"/>
            <p:cNvSpPr>
              <a:spLocks noChangeArrowheads="1"/>
            </p:cNvSpPr>
            <p:nvPr/>
          </p:nvSpPr>
          <p:spPr bwMode="auto">
            <a:xfrm>
              <a:off x="4125913" y="2828925"/>
              <a:ext cx="206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22" name="Rectangle 79"/>
            <p:cNvSpPr>
              <a:spLocks noChangeArrowheads="1"/>
            </p:cNvSpPr>
            <p:nvPr/>
          </p:nvSpPr>
          <p:spPr bwMode="auto">
            <a:xfrm>
              <a:off x="4179888" y="2828925"/>
              <a:ext cx="11113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23" name="Rectangle 80"/>
            <p:cNvSpPr>
              <a:spLocks noChangeArrowheads="1"/>
            </p:cNvSpPr>
            <p:nvPr/>
          </p:nvSpPr>
          <p:spPr bwMode="auto">
            <a:xfrm>
              <a:off x="3962400" y="2862263"/>
              <a:ext cx="31750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24" name="Rectangle 81"/>
            <p:cNvSpPr>
              <a:spLocks noChangeArrowheads="1"/>
            </p:cNvSpPr>
            <p:nvPr/>
          </p:nvSpPr>
          <p:spPr bwMode="auto">
            <a:xfrm>
              <a:off x="4027488" y="2862263"/>
              <a:ext cx="31750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25" name="Rectangle 82"/>
            <p:cNvSpPr>
              <a:spLocks noChangeArrowheads="1"/>
            </p:cNvSpPr>
            <p:nvPr/>
          </p:nvSpPr>
          <p:spPr bwMode="auto">
            <a:xfrm>
              <a:off x="4092575" y="2862263"/>
              <a:ext cx="333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26" name="Rectangle 83"/>
            <p:cNvSpPr>
              <a:spLocks noChangeArrowheads="1"/>
            </p:cNvSpPr>
            <p:nvPr/>
          </p:nvSpPr>
          <p:spPr bwMode="auto">
            <a:xfrm>
              <a:off x="4146550" y="2862263"/>
              <a:ext cx="333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27" name="Rectangle 84"/>
            <p:cNvSpPr>
              <a:spLocks noChangeArrowheads="1"/>
            </p:cNvSpPr>
            <p:nvPr/>
          </p:nvSpPr>
          <p:spPr bwMode="auto">
            <a:xfrm>
              <a:off x="3929063" y="2894013"/>
              <a:ext cx="33338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28" name="Rectangle 85"/>
            <p:cNvSpPr>
              <a:spLocks noChangeArrowheads="1"/>
            </p:cNvSpPr>
            <p:nvPr/>
          </p:nvSpPr>
          <p:spPr bwMode="auto">
            <a:xfrm>
              <a:off x="3994150" y="2894013"/>
              <a:ext cx="33338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29" name="Rectangle 86"/>
            <p:cNvSpPr>
              <a:spLocks noChangeArrowheads="1"/>
            </p:cNvSpPr>
            <p:nvPr/>
          </p:nvSpPr>
          <p:spPr bwMode="auto">
            <a:xfrm>
              <a:off x="4059238" y="2894013"/>
              <a:ext cx="33338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30" name="Rectangle 87"/>
            <p:cNvSpPr>
              <a:spLocks noChangeArrowheads="1"/>
            </p:cNvSpPr>
            <p:nvPr/>
          </p:nvSpPr>
          <p:spPr bwMode="auto">
            <a:xfrm>
              <a:off x="4125913" y="2894013"/>
              <a:ext cx="20638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31" name="Rectangle 88"/>
            <p:cNvSpPr>
              <a:spLocks noChangeArrowheads="1"/>
            </p:cNvSpPr>
            <p:nvPr/>
          </p:nvSpPr>
          <p:spPr bwMode="auto">
            <a:xfrm>
              <a:off x="4179888" y="2894013"/>
              <a:ext cx="11113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32" name="Rectangle 89"/>
            <p:cNvSpPr>
              <a:spLocks noChangeArrowheads="1"/>
            </p:cNvSpPr>
            <p:nvPr/>
          </p:nvSpPr>
          <p:spPr bwMode="auto">
            <a:xfrm>
              <a:off x="3962400" y="2927350"/>
              <a:ext cx="31750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33" name="Rectangle 90"/>
            <p:cNvSpPr>
              <a:spLocks noChangeArrowheads="1"/>
            </p:cNvSpPr>
            <p:nvPr/>
          </p:nvSpPr>
          <p:spPr bwMode="auto">
            <a:xfrm>
              <a:off x="4027488" y="2927350"/>
              <a:ext cx="31750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34" name="Rectangle 91"/>
            <p:cNvSpPr>
              <a:spLocks noChangeArrowheads="1"/>
            </p:cNvSpPr>
            <p:nvPr/>
          </p:nvSpPr>
          <p:spPr bwMode="auto">
            <a:xfrm>
              <a:off x="4092575" y="2927350"/>
              <a:ext cx="33338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35" name="Rectangle 92"/>
            <p:cNvSpPr>
              <a:spLocks noChangeArrowheads="1"/>
            </p:cNvSpPr>
            <p:nvPr/>
          </p:nvSpPr>
          <p:spPr bwMode="auto">
            <a:xfrm>
              <a:off x="4146550" y="2927350"/>
              <a:ext cx="33338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36" name="Rectangle 93"/>
            <p:cNvSpPr>
              <a:spLocks noChangeArrowheads="1"/>
            </p:cNvSpPr>
            <p:nvPr/>
          </p:nvSpPr>
          <p:spPr bwMode="auto">
            <a:xfrm>
              <a:off x="3929063" y="2949575"/>
              <a:ext cx="333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37" name="Rectangle 94"/>
            <p:cNvSpPr>
              <a:spLocks noChangeArrowheads="1"/>
            </p:cNvSpPr>
            <p:nvPr/>
          </p:nvSpPr>
          <p:spPr bwMode="auto">
            <a:xfrm>
              <a:off x="3994150" y="2949575"/>
              <a:ext cx="333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38" name="Rectangle 95"/>
            <p:cNvSpPr>
              <a:spLocks noChangeArrowheads="1"/>
            </p:cNvSpPr>
            <p:nvPr/>
          </p:nvSpPr>
          <p:spPr bwMode="auto">
            <a:xfrm>
              <a:off x="4059238" y="2949575"/>
              <a:ext cx="333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39" name="Rectangle 96"/>
            <p:cNvSpPr>
              <a:spLocks noChangeArrowheads="1"/>
            </p:cNvSpPr>
            <p:nvPr/>
          </p:nvSpPr>
          <p:spPr bwMode="auto">
            <a:xfrm>
              <a:off x="4125913" y="2949575"/>
              <a:ext cx="206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40" name="Rectangle 97"/>
            <p:cNvSpPr>
              <a:spLocks noChangeArrowheads="1"/>
            </p:cNvSpPr>
            <p:nvPr/>
          </p:nvSpPr>
          <p:spPr bwMode="auto">
            <a:xfrm>
              <a:off x="4179888" y="2949575"/>
              <a:ext cx="11113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41" name="Rectangle 98"/>
            <p:cNvSpPr>
              <a:spLocks noChangeArrowheads="1"/>
            </p:cNvSpPr>
            <p:nvPr/>
          </p:nvSpPr>
          <p:spPr bwMode="auto">
            <a:xfrm>
              <a:off x="3962400" y="2981325"/>
              <a:ext cx="31750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42" name="Rectangle 99"/>
            <p:cNvSpPr>
              <a:spLocks noChangeArrowheads="1"/>
            </p:cNvSpPr>
            <p:nvPr/>
          </p:nvSpPr>
          <p:spPr bwMode="auto">
            <a:xfrm>
              <a:off x="4027488" y="2981325"/>
              <a:ext cx="31750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43" name="Rectangle 100"/>
            <p:cNvSpPr>
              <a:spLocks noChangeArrowheads="1"/>
            </p:cNvSpPr>
            <p:nvPr/>
          </p:nvSpPr>
          <p:spPr bwMode="auto">
            <a:xfrm>
              <a:off x="4092575" y="2981325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44" name="Rectangle 101"/>
            <p:cNvSpPr>
              <a:spLocks noChangeArrowheads="1"/>
            </p:cNvSpPr>
            <p:nvPr/>
          </p:nvSpPr>
          <p:spPr bwMode="auto">
            <a:xfrm>
              <a:off x="4146550" y="2981325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45" name="Rectangle 102"/>
            <p:cNvSpPr>
              <a:spLocks noChangeArrowheads="1"/>
            </p:cNvSpPr>
            <p:nvPr/>
          </p:nvSpPr>
          <p:spPr bwMode="auto">
            <a:xfrm>
              <a:off x="3929063" y="3014663"/>
              <a:ext cx="333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46" name="Rectangle 103"/>
            <p:cNvSpPr>
              <a:spLocks noChangeArrowheads="1"/>
            </p:cNvSpPr>
            <p:nvPr/>
          </p:nvSpPr>
          <p:spPr bwMode="auto">
            <a:xfrm>
              <a:off x="3994150" y="3014663"/>
              <a:ext cx="333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47" name="Rectangle 104"/>
            <p:cNvSpPr>
              <a:spLocks noChangeArrowheads="1"/>
            </p:cNvSpPr>
            <p:nvPr/>
          </p:nvSpPr>
          <p:spPr bwMode="auto">
            <a:xfrm>
              <a:off x="4059238" y="3014663"/>
              <a:ext cx="333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48" name="Rectangle 105"/>
            <p:cNvSpPr>
              <a:spLocks noChangeArrowheads="1"/>
            </p:cNvSpPr>
            <p:nvPr/>
          </p:nvSpPr>
          <p:spPr bwMode="auto">
            <a:xfrm>
              <a:off x="4125913" y="3014663"/>
              <a:ext cx="206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49" name="Rectangle 106"/>
            <p:cNvSpPr>
              <a:spLocks noChangeArrowheads="1"/>
            </p:cNvSpPr>
            <p:nvPr/>
          </p:nvSpPr>
          <p:spPr bwMode="auto">
            <a:xfrm>
              <a:off x="4179888" y="3014663"/>
              <a:ext cx="11113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50" name="Rectangle 107"/>
            <p:cNvSpPr>
              <a:spLocks noChangeArrowheads="1"/>
            </p:cNvSpPr>
            <p:nvPr/>
          </p:nvSpPr>
          <p:spPr bwMode="auto">
            <a:xfrm>
              <a:off x="3962400" y="3046413"/>
              <a:ext cx="31750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51" name="Rectangle 108"/>
            <p:cNvSpPr>
              <a:spLocks noChangeArrowheads="1"/>
            </p:cNvSpPr>
            <p:nvPr/>
          </p:nvSpPr>
          <p:spPr bwMode="auto">
            <a:xfrm>
              <a:off x="4027488" y="3046413"/>
              <a:ext cx="31750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52" name="Rectangle 109"/>
            <p:cNvSpPr>
              <a:spLocks noChangeArrowheads="1"/>
            </p:cNvSpPr>
            <p:nvPr/>
          </p:nvSpPr>
          <p:spPr bwMode="auto">
            <a:xfrm>
              <a:off x="4092575" y="3046413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53" name="Rectangle 110"/>
            <p:cNvSpPr>
              <a:spLocks noChangeArrowheads="1"/>
            </p:cNvSpPr>
            <p:nvPr/>
          </p:nvSpPr>
          <p:spPr bwMode="auto">
            <a:xfrm>
              <a:off x="4146550" y="3046413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54" name="Rectangle 111"/>
            <p:cNvSpPr>
              <a:spLocks noChangeArrowheads="1"/>
            </p:cNvSpPr>
            <p:nvPr/>
          </p:nvSpPr>
          <p:spPr bwMode="auto">
            <a:xfrm>
              <a:off x="3929063" y="3079750"/>
              <a:ext cx="333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55" name="Rectangle 112"/>
            <p:cNvSpPr>
              <a:spLocks noChangeArrowheads="1"/>
            </p:cNvSpPr>
            <p:nvPr/>
          </p:nvSpPr>
          <p:spPr bwMode="auto">
            <a:xfrm>
              <a:off x="3994150" y="3079750"/>
              <a:ext cx="333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56" name="Rectangle 113"/>
            <p:cNvSpPr>
              <a:spLocks noChangeArrowheads="1"/>
            </p:cNvSpPr>
            <p:nvPr/>
          </p:nvSpPr>
          <p:spPr bwMode="auto">
            <a:xfrm>
              <a:off x="4059238" y="3079750"/>
              <a:ext cx="333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57" name="Rectangle 114"/>
            <p:cNvSpPr>
              <a:spLocks noChangeArrowheads="1"/>
            </p:cNvSpPr>
            <p:nvPr/>
          </p:nvSpPr>
          <p:spPr bwMode="auto">
            <a:xfrm>
              <a:off x="4125913" y="3079750"/>
              <a:ext cx="206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58" name="Rectangle 115"/>
            <p:cNvSpPr>
              <a:spLocks noChangeArrowheads="1"/>
            </p:cNvSpPr>
            <p:nvPr/>
          </p:nvSpPr>
          <p:spPr bwMode="auto">
            <a:xfrm>
              <a:off x="4179888" y="3079750"/>
              <a:ext cx="11113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59" name="Rectangle 116"/>
            <p:cNvSpPr>
              <a:spLocks noChangeArrowheads="1"/>
            </p:cNvSpPr>
            <p:nvPr/>
          </p:nvSpPr>
          <p:spPr bwMode="auto">
            <a:xfrm>
              <a:off x="3962400" y="3111500"/>
              <a:ext cx="31750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60" name="Rectangle 117"/>
            <p:cNvSpPr>
              <a:spLocks noChangeArrowheads="1"/>
            </p:cNvSpPr>
            <p:nvPr/>
          </p:nvSpPr>
          <p:spPr bwMode="auto">
            <a:xfrm>
              <a:off x="4027488" y="3111500"/>
              <a:ext cx="31750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61" name="Rectangle 118"/>
            <p:cNvSpPr>
              <a:spLocks noChangeArrowheads="1"/>
            </p:cNvSpPr>
            <p:nvPr/>
          </p:nvSpPr>
          <p:spPr bwMode="auto">
            <a:xfrm>
              <a:off x="4092575" y="3111500"/>
              <a:ext cx="33338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62" name="Rectangle 119"/>
            <p:cNvSpPr>
              <a:spLocks noChangeArrowheads="1"/>
            </p:cNvSpPr>
            <p:nvPr/>
          </p:nvSpPr>
          <p:spPr bwMode="auto">
            <a:xfrm>
              <a:off x="4146550" y="3111500"/>
              <a:ext cx="33338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63" name="Rectangle 120"/>
            <p:cNvSpPr>
              <a:spLocks noChangeArrowheads="1"/>
            </p:cNvSpPr>
            <p:nvPr/>
          </p:nvSpPr>
          <p:spPr bwMode="auto">
            <a:xfrm>
              <a:off x="3929063" y="3144838"/>
              <a:ext cx="33338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64" name="Rectangle 121"/>
            <p:cNvSpPr>
              <a:spLocks noChangeArrowheads="1"/>
            </p:cNvSpPr>
            <p:nvPr/>
          </p:nvSpPr>
          <p:spPr bwMode="auto">
            <a:xfrm>
              <a:off x="3994150" y="3144838"/>
              <a:ext cx="33338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65" name="Rectangle 122"/>
            <p:cNvSpPr>
              <a:spLocks noChangeArrowheads="1"/>
            </p:cNvSpPr>
            <p:nvPr/>
          </p:nvSpPr>
          <p:spPr bwMode="auto">
            <a:xfrm>
              <a:off x="4059238" y="3144838"/>
              <a:ext cx="33338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66" name="Rectangle 123"/>
            <p:cNvSpPr>
              <a:spLocks noChangeArrowheads="1"/>
            </p:cNvSpPr>
            <p:nvPr/>
          </p:nvSpPr>
          <p:spPr bwMode="auto">
            <a:xfrm>
              <a:off x="4125913" y="3144838"/>
              <a:ext cx="20638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67" name="Rectangle 124"/>
            <p:cNvSpPr>
              <a:spLocks noChangeArrowheads="1"/>
            </p:cNvSpPr>
            <p:nvPr/>
          </p:nvSpPr>
          <p:spPr bwMode="auto">
            <a:xfrm>
              <a:off x="4179888" y="3144838"/>
              <a:ext cx="11113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68" name="Rectangle 125"/>
            <p:cNvSpPr>
              <a:spLocks noChangeArrowheads="1"/>
            </p:cNvSpPr>
            <p:nvPr/>
          </p:nvSpPr>
          <p:spPr bwMode="auto">
            <a:xfrm>
              <a:off x="3962400" y="3167063"/>
              <a:ext cx="31750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69" name="Rectangle 126"/>
            <p:cNvSpPr>
              <a:spLocks noChangeArrowheads="1"/>
            </p:cNvSpPr>
            <p:nvPr/>
          </p:nvSpPr>
          <p:spPr bwMode="auto">
            <a:xfrm>
              <a:off x="4027488" y="3167063"/>
              <a:ext cx="31750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70" name="Rectangle 127"/>
            <p:cNvSpPr>
              <a:spLocks noChangeArrowheads="1"/>
            </p:cNvSpPr>
            <p:nvPr/>
          </p:nvSpPr>
          <p:spPr bwMode="auto">
            <a:xfrm>
              <a:off x="4092575" y="3167063"/>
              <a:ext cx="333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71" name="Rectangle 128"/>
            <p:cNvSpPr>
              <a:spLocks noChangeArrowheads="1"/>
            </p:cNvSpPr>
            <p:nvPr/>
          </p:nvSpPr>
          <p:spPr bwMode="auto">
            <a:xfrm>
              <a:off x="4146550" y="3167063"/>
              <a:ext cx="333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72" name="Rectangle 129"/>
            <p:cNvSpPr>
              <a:spLocks noChangeArrowheads="1"/>
            </p:cNvSpPr>
            <p:nvPr/>
          </p:nvSpPr>
          <p:spPr bwMode="auto">
            <a:xfrm>
              <a:off x="3929063" y="3198813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73" name="Rectangle 130"/>
            <p:cNvSpPr>
              <a:spLocks noChangeArrowheads="1"/>
            </p:cNvSpPr>
            <p:nvPr/>
          </p:nvSpPr>
          <p:spPr bwMode="auto">
            <a:xfrm>
              <a:off x="3994150" y="3198813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74" name="Rectangle 131"/>
            <p:cNvSpPr>
              <a:spLocks noChangeArrowheads="1"/>
            </p:cNvSpPr>
            <p:nvPr/>
          </p:nvSpPr>
          <p:spPr bwMode="auto">
            <a:xfrm>
              <a:off x="4059238" y="3198813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75" name="Rectangle 132"/>
            <p:cNvSpPr>
              <a:spLocks noChangeArrowheads="1"/>
            </p:cNvSpPr>
            <p:nvPr/>
          </p:nvSpPr>
          <p:spPr bwMode="auto">
            <a:xfrm>
              <a:off x="4125913" y="3198813"/>
              <a:ext cx="206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76" name="Rectangle 133"/>
            <p:cNvSpPr>
              <a:spLocks noChangeArrowheads="1"/>
            </p:cNvSpPr>
            <p:nvPr/>
          </p:nvSpPr>
          <p:spPr bwMode="auto">
            <a:xfrm>
              <a:off x="4179888" y="3198813"/>
              <a:ext cx="11113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77" name="Rectangle 134"/>
            <p:cNvSpPr>
              <a:spLocks noChangeArrowheads="1"/>
            </p:cNvSpPr>
            <p:nvPr/>
          </p:nvSpPr>
          <p:spPr bwMode="auto">
            <a:xfrm>
              <a:off x="3962400" y="3232150"/>
              <a:ext cx="31750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78" name="Rectangle 135"/>
            <p:cNvSpPr>
              <a:spLocks noChangeArrowheads="1"/>
            </p:cNvSpPr>
            <p:nvPr/>
          </p:nvSpPr>
          <p:spPr bwMode="auto">
            <a:xfrm>
              <a:off x="4027488" y="3232150"/>
              <a:ext cx="31750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79" name="Rectangle 136"/>
            <p:cNvSpPr>
              <a:spLocks noChangeArrowheads="1"/>
            </p:cNvSpPr>
            <p:nvPr/>
          </p:nvSpPr>
          <p:spPr bwMode="auto">
            <a:xfrm>
              <a:off x="4092575" y="3232150"/>
              <a:ext cx="333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80" name="Rectangle 137"/>
            <p:cNvSpPr>
              <a:spLocks noChangeArrowheads="1"/>
            </p:cNvSpPr>
            <p:nvPr/>
          </p:nvSpPr>
          <p:spPr bwMode="auto">
            <a:xfrm>
              <a:off x="4146550" y="3232150"/>
              <a:ext cx="333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81" name="Rectangle 138"/>
            <p:cNvSpPr>
              <a:spLocks noChangeArrowheads="1"/>
            </p:cNvSpPr>
            <p:nvPr/>
          </p:nvSpPr>
          <p:spPr bwMode="auto">
            <a:xfrm>
              <a:off x="3929063" y="3263900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82" name="Rectangle 139"/>
            <p:cNvSpPr>
              <a:spLocks noChangeArrowheads="1"/>
            </p:cNvSpPr>
            <p:nvPr/>
          </p:nvSpPr>
          <p:spPr bwMode="auto">
            <a:xfrm>
              <a:off x="3994150" y="3263900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83" name="Rectangle 140"/>
            <p:cNvSpPr>
              <a:spLocks noChangeArrowheads="1"/>
            </p:cNvSpPr>
            <p:nvPr/>
          </p:nvSpPr>
          <p:spPr bwMode="auto">
            <a:xfrm>
              <a:off x="4059238" y="3263900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84" name="Rectangle 141"/>
            <p:cNvSpPr>
              <a:spLocks noChangeArrowheads="1"/>
            </p:cNvSpPr>
            <p:nvPr/>
          </p:nvSpPr>
          <p:spPr bwMode="auto">
            <a:xfrm>
              <a:off x="4125913" y="3263900"/>
              <a:ext cx="206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85" name="Rectangle 142"/>
            <p:cNvSpPr>
              <a:spLocks noChangeArrowheads="1"/>
            </p:cNvSpPr>
            <p:nvPr/>
          </p:nvSpPr>
          <p:spPr bwMode="auto">
            <a:xfrm>
              <a:off x="4179888" y="3263900"/>
              <a:ext cx="11113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86" name="Rectangle 143"/>
            <p:cNvSpPr>
              <a:spLocks noChangeArrowheads="1"/>
            </p:cNvSpPr>
            <p:nvPr/>
          </p:nvSpPr>
          <p:spPr bwMode="auto">
            <a:xfrm>
              <a:off x="3962400" y="3297238"/>
              <a:ext cx="31750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87" name="Rectangle 144"/>
            <p:cNvSpPr>
              <a:spLocks noChangeArrowheads="1"/>
            </p:cNvSpPr>
            <p:nvPr/>
          </p:nvSpPr>
          <p:spPr bwMode="auto">
            <a:xfrm>
              <a:off x="4027488" y="3297238"/>
              <a:ext cx="31750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88" name="Rectangle 145"/>
            <p:cNvSpPr>
              <a:spLocks noChangeArrowheads="1"/>
            </p:cNvSpPr>
            <p:nvPr/>
          </p:nvSpPr>
          <p:spPr bwMode="auto">
            <a:xfrm>
              <a:off x="4092575" y="3297238"/>
              <a:ext cx="333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89" name="Rectangle 146"/>
            <p:cNvSpPr>
              <a:spLocks noChangeArrowheads="1"/>
            </p:cNvSpPr>
            <p:nvPr/>
          </p:nvSpPr>
          <p:spPr bwMode="auto">
            <a:xfrm>
              <a:off x="4146550" y="3297238"/>
              <a:ext cx="333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90" name="Rectangle 147"/>
            <p:cNvSpPr>
              <a:spLocks noChangeArrowheads="1"/>
            </p:cNvSpPr>
            <p:nvPr/>
          </p:nvSpPr>
          <p:spPr bwMode="auto">
            <a:xfrm>
              <a:off x="3929063" y="3328988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91" name="Rectangle 148"/>
            <p:cNvSpPr>
              <a:spLocks noChangeArrowheads="1"/>
            </p:cNvSpPr>
            <p:nvPr/>
          </p:nvSpPr>
          <p:spPr bwMode="auto">
            <a:xfrm>
              <a:off x="3994150" y="3328988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92" name="Rectangle 149"/>
            <p:cNvSpPr>
              <a:spLocks noChangeArrowheads="1"/>
            </p:cNvSpPr>
            <p:nvPr/>
          </p:nvSpPr>
          <p:spPr bwMode="auto">
            <a:xfrm>
              <a:off x="4059238" y="3328988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93" name="Rectangle 150"/>
            <p:cNvSpPr>
              <a:spLocks noChangeArrowheads="1"/>
            </p:cNvSpPr>
            <p:nvPr/>
          </p:nvSpPr>
          <p:spPr bwMode="auto">
            <a:xfrm>
              <a:off x="4125913" y="3328988"/>
              <a:ext cx="206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94" name="Rectangle 151"/>
            <p:cNvSpPr>
              <a:spLocks noChangeArrowheads="1"/>
            </p:cNvSpPr>
            <p:nvPr/>
          </p:nvSpPr>
          <p:spPr bwMode="auto">
            <a:xfrm>
              <a:off x="4179888" y="3328988"/>
              <a:ext cx="11113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95" name="Rectangle 152"/>
            <p:cNvSpPr>
              <a:spLocks noChangeArrowheads="1"/>
            </p:cNvSpPr>
            <p:nvPr/>
          </p:nvSpPr>
          <p:spPr bwMode="auto">
            <a:xfrm>
              <a:off x="3962400" y="3362325"/>
              <a:ext cx="31750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96" name="Rectangle 153"/>
            <p:cNvSpPr>
              <a:spLocks noChangeArrowheads="1"/>
            </p:cNvSpPr>
            <p:nvPr/>
          </p:nvSpPr>
          <p:spPr bwMode="auto">
            <a:xfrm>
              <a:off x="4027488" y="3362325"/>
              <a:ext cx="31750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97" name="Rectangle 154"/>
            <p:cNvSpPr>
              <a:spLocks noChangeArrowheads="1"/>
            </p:cNvSpPr>
            <p:nvPr/>
          </p:nvSpPr>
          <p:spPr bwMode="auto">
            <a:xfrm>
              <a:off x="4092575" y="3362325"/>
              <a:ext cx="33338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98" name="Rectangle 155"/>
            <p:cNvSpPr>
              <a:spLocks noChangeArrowheads="1"/>
            </p:cNvSpPr>
            <p:nvPr/>
          </p:nvSpPr>
          <p:spPr bwMode="auto">
            <a:xfrm>
              <a:off x="4146550" y="3362325"/>
              <a:ext cx="33338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99" name="Rectangle 156"/>
            <p:cNvSpPr>
              <a:spLocks noChangeArrowheads="1"/>
            </p:cNvSpPr>
            <p:nvPr/>
          </p:nvSpPr>
          <p:spPr bwMode="auto">
            <a:xfrm>
              <a:off x="3929063" y="3395663"/>
              <a:ext cx="33338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00" name="Rectangle 157"/>
            <p:cNvSpPr>
              <a:spLocks noChangeArrowheads="1"/>
            </p:cNvSpPr>
            <p:nvPr/>
          </p:nvSpPr>
          <p:spPr bwMode="auto">
            <a:xfrm>
              <a:off x="3994150" y="3395663"/>
              <a:ext cx="33338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01" name="Rectangle 158"/>
            <p:cNvSpPr>
              <a:spLocks noChangeArrowheads="1"/>
            </p:cNvSpPr>
            <p:nvPr/>
          </p:nvSpPr>
          <p:spPr bwMode="auto">
            <a:xfrm>
              <a:off x="4059238" y="3395663"/>
              <a:ext cx="33338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02" name="Rectangle 159"/>
            <p:cNvSpPr>
              <a:spLocks noChangeArrowheads="1"/>
            </p:cNvSpPr>
            <p:nvPr/>
          </p:nvSpPr>
          <p:spPr bwMode="auto">
            <a:xfrm>
              <a:off x="4125913" y="3395663"/>
              <a:ext cx="20638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03" name="Rectangle 160"/>
            <p:cNvSpPr>
              <a:spLocks noChangeArrowheads="1"/>
            </p:cNvSpPr>
            <p:nvPr/>
          </p:nvSpPr>
          <p:spPr bwMode="auto">
            <a:xfrm>
              <a:off x="4179888" y="3395663"/>
              <a:ext cx="11113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04" name="Rectangle 161"/>
            <p:cNvSpPr>
              <a:spLocks noChangeArrowheads="1"/>
            </p:cNvSpPr>
            <p:nvPr/>
          </p:nvSpPr>
          <p:spPr bwMode="auto">
            <a:xfrm>
              <a:off x="3962400" y="3416300"/>
              <a:ext cx="31750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05" name="Rectangle 162"/>
            <p:cNvSpPr>
              <a:spLocks noChangeArrowheads="1"/>
            </p:cNvSpPr>
            <p:nvPr/>
          </p:nvSpPr>
          <p:spPr bwMode="auto">
            <a:xfrm>
              <a:off x="4027488" y="3416300"/>
              <a:ext cx="31750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06" name="Rectangle 163"/>
            <p:cNvSpPr>
              <a:spLocks noChangeArrowheads="1"/>
            </p:cNvSpPr>
            <p:nvPr/>
          </p:nvSpPr>
          <p:spPr bwMode="auto">
            <a:xfrm>
              <a:off x="4092575" y="3416300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07" name="Rectangle 164"/>
            <p:cNvSpPr>
              <a:spLocks noChangeArrowheads="1"/>
            </p:cNvSpPr>
            <p:nvPr/>
          </p:nvSpPr>
          <p:spPr bwMode="auto">
            <a:xfrm>
              <a:off x="4146550" y="3416300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08" name="Rectangle 165"/>
            <p:cNvSpPr>
              <a:spLocks noChangeArrowheads="1"/>
            </p:cNvSpPr>
            <p:nvPr/>
          </p:nvSpPr>
          <p:spPr bwMode="auto">
            <a:xfrm>
              <a:off x="3929063" y="3449638"/>
              <a:ext cx="333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09" name="Rectangle 166"/>
            <p:cNvSpPr>
              <a:spLocks noChangeArrowheads="1"/>
            </p:cNvSpPr>
            <p:nvPr/>
          </p:nvSpPr>
          <p:spPr bwMode="auto">
            <a:xfrm>
              <a:off x="3994150" y="3449638"/>
              <a:ext cx="333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0" name="Rectangle 167"/>
            <p:cNvSpPr>
              <a:spLocks noChangeArrowheads="1"/>
            </p:cNvSpPr>
            <p:nvPr/>
          </p:nvSpPr>
          <p:spPr bwMode="auto">
            <a:xfrm>
              <a:off x="4059238" y="3449638"/>
              <a:ext cx="333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1" name="Rectangle 168"/>
            <p:cNvSpPr>
              <a:spLocks noChangeArrowheads="1"/>
            </p:cNvSpPr>
            <p:nvPr/>
          </p:nvSpPr>
          <p:spPr bwMode="auto">
            <a:xfrm>
              <a:off x="4125913" y="3449638"/>
              <a:ext cx="206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2" name="Rectangle 169"/>
            <p:cNvSpPr>
              <a:spLocks noChangeArrowheads="1"/>
            </p:cNvSpPr>
            <p:nvPr/>
          </p:nvSpPr>
          <p:spPr bwMode="auto">
            <a:xfrm>
              <a:off x="4179888" y="3449638"/>
              <a:ext cx="11113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3" name="Rectangle 170"/>
            <p:cNvSpPr>
              <a:spLocks noChangeArrowheads="1"/>
            </p:cNvSpPr>
            <p:nvPr/>
          </p:nvSpPr>
          <p:spPr bwMode="auto">
            <a:xfrm>
              <a:off x="3962400" y="3481388"/>
              <a:ext cx="31750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4" name="Rectangle 171"/>
            <p:cNvSpPr>
              <a:spLocks noChangeArrowheads="1"/>
            </p:cNvSpPr>
            <p:nvPr/>
          </p:nvSpPr>
          <p:spPr bwMode="auto">
            <a:xfrm>
              <a:off x="4027488" y="3481388"/>
              <a:ext cx="31750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5" name="Rectangle 172"/>
            <p:cNvSpPr>
              <a:spLocks noChangeArrowheads="1"/>
            </p:cNvSpPr>
            <p:nvPr/>
          </p:nvSpPr>
          <p:spPr bwMode="auto">
            <a:xfrm>
              <a:off x="4092575" y="3481388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6" name="Rectangle 173"/>
            <p:cNvSpPr>
              <a:spLocks noChangeArrowheads="1"/>
            </p:cNvSpPr>
            <p:nvPr/>
          </p:nvSpPr>
          <p:spPr bwMode="auto">
            <a:xfrm>
              <a:off x="4146550" y="3481388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7" name="Rectangle 174"/>
            <p:cNvSpPr>
              <a:spLocks noChangeArrowheads="1"/>
            </p:cNvSpPr>
            <p:nvPr/>
          </p:nvSpPr>
          <p:spPr bwMode="auto">
            <a:xfrm>
              <a:off x="3929063" y="3514725"/>
              <a:ext cx="333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8" name="Rectangle 175"/>
            <p:cNvSpPr>
              <a:spLocks noChangeArrowheads="1"/>
            </p:cNvSpPr>
            <p:nvPr/>
          </p:nvSpPr>
          <p:spPr bwMode="auto">
            <a:xfrm>
              <a:off x="3994150" y="3514725"/>
              <a:ext cx="333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9" name="Rectangle 176"/>
            <p:cNvSpPr>
              <a:spLocks noChangeArrowheads="1"/>
            </p:cNvSpPr>
            <p:nvPr/>
          </p:nvSpPr>
          <p:spPr bwMode="auto">
            <a:xfrm>
              <a:off x="4059238" y="3514725"/>
              <a:ext cx="333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0" name="Rectangle 177"/>
            <p:cNvSpPr>
              <a:spLocks noChangeArrowheads="1"/>
            </p:cNvSpPr>
            <p:nvPr/>
          </p:nvSpPr>
          <p:spPr bwMode="auto">
            <a:xfrm>
              <a:off x="4125913" y="3514725"/>
              <a:ext cx="206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1" name="Rectangle 178"/>
            <p:cNvSpPr>
              <a:spLocks noChangeArrowheads="1"/>
            </p:cNvSpPr>
            <p:nvPr/>
          </p:nvSpPr>
          <p:spPr bwMode="auto">
            <a:xfrm>
              <a:off x="4179888" y="3514725"/>
              <a:ext cx="11113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2" name="Rectangle 179"/>
            <p:cNvSpPr>
              <a:spLocks noChangeArrowheads="1"/>
            </p:cNvSpPr>
            <p:nvPr/>
          </p:nvSpPr>
          <p:spPr bwMode="auto">
            <a:xfrm>
              <a:off x="3962400" y="3546475"/>
              <a:ext cx="31750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3" name="Rectangle 180"/>
            <p:cNvSpPr>
              <a:spLocks noChangeArrowheads="1"/>
            </p:cNvSpPr>
            <p:nvPr/>
          </p:nvSpPr>
          <p:spPr bwMode="auto">
            <a:xfrm>
              <a:off x="4027488" y="3546475"/>
              <a:ext cx="31750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4" name="Rectangle 181"/>
            <p:cNvSpPr>
              <a:spLocks noChangeArrowheads="1"/>
            </p:cNvSpPr>
            <p:nvPr/>
          </p:nvSpPr>
          <p:spPr bwMode="auto">
            <a:xfrm>
              <a:off x="4092575" y="3546475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5" name="Rectangle 182"/>
            <p:cNvSpPr>
              <a:spLocks noChangeArrowheads="1"/>
            </p:cNvSpPr>
            <p:nvPr/>
          </p:nvSpPr>
          <p:spPr bwMode="auto">
            <a:xfrm>
              <a:off x="4146550" y="3546475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6" name="Rectangle 183"/>
            <p:cNvSpPr>
              <a:spLocks noChangeArrowheads="1"/>
            </p:cNvSpPr>
            <p:nvPr/>
          </p:nvSpPr>
          <p:spPr bwMode="auto">
            <a:xfrm>
              <a:off x="3929063" y="3579813"/>
              <a:ext cx="33338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7" name="Rectangle 184"/>
            <p:cNvSpPr>
              <a:spLocks noChangeArrowheads="1"/>
            </p:cNvSpPr>
            <p:nvPr/>
          </p:nvSpPr>
          <p:spPr bwMode="auto">
            <a:xfrm>
              <a:off x="3994150" y="3579813"/>
              <a:ext cx="33338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8" name="Rectangle 185"/>
            <p:cNvSpPr>
              <a:spLocks noChangeArrowheads="1"/>
            </p:cNvSpPr>
            <p:nvPr/>
          </p:nvSpPr>
          <p:spPr bwMode="auto">
            <a:xfrm>
              <a:off x="4059238" y="3579813"/>
              <a:ext cx="33338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29" name="Rectangle 186"/>
            <p:cNvSpPr>
              <a:spLocks noChangeArrowheads="1"/>
            </p:cNvSpPr>
            <p:nvPr/>
          </p:nvSpPr>
          <p:spPr bwMode="auto">
            <a:xfrm>
              <a:off x="4125913" y="3579813"/>
              <a:ext cx="20638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30" name="Rectangle 187"/>
            <p:cNvSpPr>
              <a:spLocks noChangeArrowheads="1"/>
            </p:cNvSpPr>
            <p:nvPr/>
          </p:nvSpPr>
          <p:spPr bwMode="auto">
            <a:xfrm>
              <a:off x="4179888" y="3579813"/>
              <a:ext cx="11113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31" name="Rectangle 188"/>
            <p:cNvSpPr>
              <a:spLocks noChangeArrowheads="1"/>
            </p:cNvSpPr>
            <p:nvPr/>
          </p:nvSpPr>
          <p:spPr bwMode="auto">
            <a:xfrm>
              <a:off x="3962400" y="3613150"/>
              <a:ext cx="31750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32" name="Rectangle 189"/>
            <p:cNvSpPr>
              <a:spLocks noChangeArrowheads="1"/>
            </p:cNvSpPr>
            <p:nvPr/>
          </p:nvSpPr>
          <p:spPr bwMode="auto">
            <a:xfrm>
              <a:off x="4027488" y="3613150"/>
              <a:ext cx="31750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33" name="Rectangle 190"/>
            <p:cNvSpPr>
              <a:spLocks noChangeArrowheads="1"/>
            </p:cNvSpPr>
            <p:nvPr/>
          </p:nvSpPr>
          <p:spPr bwMode="auto">
            <a:xfrm>
              <a:off x="4092575" y="3613150"/>
              <a:ext cx="33338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34" name="Rectangle 191"/>
            <p:cNvSpPr>
              <a:spLocks noChangeArrowheads="1"/>
            </p:cNvSpPr>
            <p:nvPr/>
          </p:nvSpPr>
          <p:spPr bwMode="auto">
            <a:xfrm>
              <a:off x="4146550" y="3613150"/>
              <a:ext cx="33338" cy="206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35" name="Rectangle 192"/>
            <p:cNvSpPr>
              <a:spLocks noChangeArrowheads="1"/>
            </p:cNvSpPr>
            <p:nvPr/>
          </p:nvSpPr>
          <p:spPr bwMode="auto">
            <a:xfrm>
              <a:off x="3929063" y="3633788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36" name="Rectangle 193"/>
            <p:cNvSpPr>
              <a:spLocks noChangeArrowheads="1"/>
            </p:cNvSpPr>
            <p:nvPr/>
          </p:nvSpPr>
          <p:spPr bwMode="auto">
            <a:xfrm>
              <a:off x="3994150" y="3633788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37" name="Rectangle 194"/>
            <p:cNvSpPr>
              <a:spLocks noChangeArrowheads="1"/>
            </p:cNvSpPr>
            <p:nvPr/>
          </p:nvSpPr>
          <p:spPr bwMode="auto">
            <a:xfrm>
              <a:off x="4059238" y="3633788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38" name="Rectangle 195"/>
            <p:cNvSpPr>
              <a:spLocks noChangeArrowheads="1"/>
            </p:cNvSpPr>
            <p:nvPr/>
          </p:nvSpPr>
          <p:spPr bwMode="auto">
            <a:xfrm>
              <a:off x="4125913" y="3633788"/>
              <a:ext cx="206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39" name="Rectangle 196"/>
            <p:cNvSpPr>
              <a:spLocks noChangeArrowheads="1"/>
            </p:cNvSpPr>
            <p:nvPr/>
          </p:nvSpPr>
          <p:spPr bwMode="auto">
            <a:xfrm>
              <a:off x="4179888" y="3633788"/>
              <a:ext cx="11113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40" name="Rectangle 197"/>
            <p:cNvSpPr>
              <a:spLocks noChangeArrowheads="1"/>
            </p:cNvSpPr>
            <p:nvPr/>
          </p:nvSpPr>
          <p:spPr bwMode="auto">
            <a:xfrm>
              <a:off x="3962400" y="3667125"/>
              <a:ext cx="31750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41" name="Rectangle 198"/>
            <p:cNvSpPr>
              <a:spLocks noChangeArrowheads="1"/>
            </p:cNvSpPr>
            <p:nvPr/>
          </p:nvSpPr>
          <p:spPr bwMode="auto">
            <a:xfrm>
              <a:off x="4027488" y="3667125"/>
              <a:ext cx="31750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42" name="Rectangle 199"/>
            <p:cNvSpPr>
              <a:spLocks noChangeArrowheads="1"/>
            </p:cNvSpPr>
            <p:nvPr/>
          </p:nvSpPr>
          <p:spPr bwMode="auto">
            <a:xfrm>
              <a:off x="4092575" y="3667125"/>
              <a:ext cx="333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43" name="Rectangle 200"/>
            <p:cNvSpPr>
              <a:spLocks noChangeArrowheads="1"/>
            </p:cNvSpPr>
            <p:nvPr/>
          </p:nvSpPr>
          <p:spPr bwMode="auto">
            <a:xfrm>
              <a:off x="4146550" y="3667125"/>
              <a:ext cx="33338" cy="31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44" name="Rectangle 201"/>
            <p:cNvSpPr>
              <a:spLocks noChangeArrowheads="1"/>
            </p:cNvSpPr>
            <p:nvPr/>
          </p:nvSpPr>
          <p:spPr bwMode="auto">
            <a:xfrm>
              <a:off x="3929063" y="3698875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45" name="Rectangle 202"/>
            <p:cNvSpPr>
              <a:spLocks noChangeArrowheads="1"/>
            </p:cNvSpPr>
            <p:nvPr/>
          </p:nvSpPr>
          <p:spPr bwMode="auto">
            <a:xfrm>
              <a:off x="3994150" y="3698875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46" name="Rectangle 203"/>
            <p:cNvSpPr>
              <a:spLocks noChangeArrowheads="1"/>
            </p:cNvSpPr>
            <p:nvPr/>
          </p:nvSpPr>
          <p:spPr bwMode="auto">
            <a:xfrm>
              <a:off x="4059238" y="3698875"/>
              <a:ext cx="333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47" name="Rectangle 204"/>
            <p:cNvSpPr>
              <a:spLocks noChangeArrowheads="1"/>
            </p:cNvSpPr>
            <p:nvPr/>
          </p:nvSpPr>
          <p:spPr bwMode="auto">
            <a:xfrm>
              <a:off x="4125913" y="3698875"/>
              <a:ext cx="20638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48" name="Rectangle 205"/>
            <p:cNvSpPr>
              <a:spLocks noChangeArrowheads="1"/>
            </p:cNvSpPr>
            <p:nvPr/>
          </p:nvSpPr>
          <p:spPr bwMode="auto">
            <a:xfrm>
              <a:off x="4179888" y="3698875"/>
              <a:ext cx="11113" cy="333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49" name="Rectangle 206"/>
            <p:cNvSpPr>
              <a:spLocks noChangeArrowheads="1"/>
            </p:cNvSpPr>
            <p:nvPr/>
          </p:nvSpPr>
          <p:spPr bwMode="auto">
            <a:xfrm>
              <a:off x="3962400" y="3732213"/>
              <a:ext cx="31750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50" name="Rectangle 207"/>
            <p:cNvSpPr>
              <a:spLocks noChangeArrowheads="1"/>
            </p:cNvSpPr>
            <p:nvPr/>
          </p:nvSpPr>
          <p:spPr bwMode="auto">
            <a:xfrm>
              <a:off x="4027488" y="3732213"/>
              <a:ext cx="31750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51" name="Rectangle 208"/>
            <p:cNvSpPr>
              <a:spLocks noChangeArrowheads="1"/>
            </p:cNvSpPr>
            <p:nvPr/>
          </p:nvSpPr>
          <p:spPr bwMode="auto">
            <a:xfrm>
              <a:off x="4092575" y="3732213"/>
              <a:ext cx="33338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52" name="Rectangle 209"/>
            <p:cNvSpPr>
              <a:spLocks noChangeArrowheads="1"/>
            </p:cNvSpPr>
            <p:nvPr/>
          </p:nvSpPr>
          <p:spPr bwMode="auto">
            <a:xfrm>
              <a:off x="4146550" y="3732213"/>
              <a:ext cx="33338" cy="22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211"/>
            <p:cNvSpPr>
              <a:spLocks/>
            </p:cNvSpPr>
            <p:nvPr/>
          </p:nvSpPr>
          <p:spPr bwMode="auto">
            <a:xfrm>
              <a:off x="3929063" y="2427288"/>
              <a:ext cx="261938" cy="1327150"/>
            </a:xfrm>
            <a:custGeom>
              <a:avLst/>
              <a:gdLst>
                <a:gd name="T0" fmla="*/ 0 w 24"/>
                <a:gd name="T1" fmla="*/ 122 h 122"/>
                <a:gd name="T2" fmla="*/ 0 w 24"/>
                <a:gd name="T3" fmla="*/ 122 h 122"/>
                <a:gd name="T4" fmla="*/ 0 w 24"/>
                <a:gd name="T5" fmla="*/ 0 h 122"/>
                <a:gd name="T6" fmla="*/ 24 w 24"/>
                <a:gd name="T7" fmla="*/ 0 h 122"/>
                <a:gd name="T8" fmla="*/ 24 w 24"/>
                <a:gd name="T9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22">
                  <a:moveTo>
                    <a:pt x="0" y="122"/>
                  </a:moveTo>
                  <a:lnTo>
                    <a:pt x="0" y="122"/>
                  </a:lnTo>
                  <a:lnTo>
                    <a:pt x="0" y="0"/>
                  </a:lnTo>
                  <a:lnTo>
                    <a:pt x="24" y="0"/>
                  </a:lnTo>
                  <a:lnTo>
                    <a:pt x="24" y="122"/>
                  </a:lnTo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212"/>
            <p:cNvSpPr>
              <a:spLocks/>
            </p:cNvSpPr>
            <p:nvPr/>
          </p:nvSpPr>
          <p:spPr bwMode="auto">
            <a:xfrm>
              <a:off x="3994150" y="2362200"/>
              <a:ext cx="131763" cy="0"/>
            </a:xfrm>
            <a:custGeom>
              <a:avLst/>
              <a:gdLst>
                <a:gd name="T0" fmla="*/ 0 w 12"/>
                <a:gd name="T1" fmla="*/ 12 w 12"/>
                <a:gd name="T2" fmla="*/ 0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213"/>
            <p:cNvSpPr>
              <a:spLocks noChangeShapeType="1"/>
            </p:cNvSpPr>
            <p:nvPr/>
          </p:nvSpPr>
          <p:spPr bwMode="auto">
            <a:xfrm>
              <a:off x="4059238" y="2362200"/>
              <a:ext cx="0" cy="65088"/>
            </a:xfrm>
            <a:prstGeom prst="line">
              <a:avLst/>
            </a:pr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214"/>
            <p:cNvSpPr>
              <a:spLocks noChangeArrowheads="1"/>
            </p:cNvSpPr>
            <p:nvPr/>
          </p:nvSpPr>
          <p:spPr bwMode="auto">
            <a:xfrm>
              <a:off x="4321175" y="2884488"/>
              <a:ext cx="260350" cy="8699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15"/>
            <p:cNvSpPr>
              <a:spLocks/>
            </p:cNvSpPr>
            <p:nvPr/>
          </p:nvSpPr>
          <p:spPr bwMode="auto">
            <a:xfrm>
              <a:off x="4321175" y="2916238"/>
              <a:ext cx="260350" cy="0"/>
            </a:xfrm>
            <a:custGeom>
              <a:avLst/>
              <a:gdLst>
                <a:gd name="T0" fmla="*/ 0 w 24"/>
                <a:gd name="T1" fmla="*/ 0 w 24"/>
                <a:gd name="T2" fmla="*/ 24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216"/>
            <p:cNvSpPr>
              <a:spLocks noChangeShapeType="1"/>
            </p:cNvSpPr>
            <p:nvPr/>
          </p:nvSpPr>
          <p:spPr bwMode="auto">
            <a:xfrm>
              <a:off x="4321175" y="2949575"/>
              <a:ext cx="260350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217"/>
            <p:cNvSpPr>
              <a:spLocks noChangeShapeType="1"/>
            </p:cNvSpPr>
            <p:nvPr/>
          </p:nvSpPr>
          <p:spPr bwMode="auto">
            <a:xfrm>
              <a:off x="4321175" y="2981325"/>
              <a:ext cx="260350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218"/>
            <p:cNvSpPr>
              <a:spLocks noChangeShapeType="1"/>
            </p:cNvSpPr>
            <p:nvPr/>
          </p:nvSpPr>
          <p:spPr bwMode="auto">
            <a:xfrm>
              <a:off x="4321175" y="3014663"/>
              <a:ext cx="260350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219"/>
            <p:cNvSpPr>
              <a:spLocks noChangeShapeType="1"/>
            </p:cNvSpPr>
            <p:nvPr/>
          </p:nvSpPr>
          <p:spPr bwMode="auto">
            <a:xfrm>
              <a:off x="4321175" y="3046413"/>
              <a:ext cx="260350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220"/>
            <p:cNvSpPr>
              <a:spLocks noChangeShapeType="1"/>
            </p:cNvSpPr>
            <p:nvPr/>
          </p:nvSpPr>
          <p:spPr bwMode="auto">
            <a:xfrm>
              <a:off x="4321175" y="3079750"/>
              <a:ext cx="260350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221"/>
            <p:cNvSpPr>
              <a:spLocks noChangeShapeType="1"/>
            </p:cNvSpPr>
            <p:nvPr/>
          </p:nvSpPr>
          <p:spPr bwMode="auto">
            <a:xfrm>
              <a:off x="4321175" y="3111500"/>
              <a:ext cx="260350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222"/>
            <p:cNvSpPr>
              <a:spLocks noChangeShapeType="1"/>
            </p:cNvSpPr>
            <p:nvPr/>
          </p:nvSpPr>
          <p:spPr bwMode="auto">
            <a:xfrm>
              <a:off x="4321175" y="3144838"/>
              <a:ext cx="260350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223"/>
            <p:cNvSpPr>
              <a:spLocks noChangeShapeType="1"/>
            </p:cNvSpPr>
            <p:nvPr/>
          </p:nvSpPr>
          <p:spPr bwMode="auto">
            <a:xfrm>
              <a:off x="4321175" y="3178175"/>
              <a:ext cx="260350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24"/>
            <p:cNvSpPr>
              <a:spLocks noChangeShapeType="1"/>
            </p:cNvSpPr>
            <p:nvPr/>
          </p:nvSpPr>
          <p:spPr bwMode="auto">
            <a:xfrm>
              <a:off x="4321175" y="3209925"/>
              <a:ext cx="260350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25"/>
            <p:cNvSpPr>
              <a:spLocks noChangeShapeType="1"/>
            </p:cNvSpPr>
            <p:nvPr/>
          </p:nvSpPr>
          <p:spPr bwMode="auto">
            <a:xfrm>
              <a:off x="4321175" y="3243263"/>
              <a:ext cx="260350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26"/>
            <p:cNvSpPr>
              <a:spLocks noChangeShapeType="1"/>
            </p:cNvSpPr>
            <p:nvPr/>
          </p:nvSpPr>
          <p:spPr bwMode="auto">
            <a:xfrm>
              <a:off x="4321175" y="3275013"/>
              <a:ext cx="260350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27"/>
            <p:cNvSpPr>
              <a:spLocks noChangeShapeType="1"/>
            </p:cNvSpPr>
            <p:nvPr/>
          </p:nvSpPr>
          <p:spPr bwMode="auto">
            <a:xfrm>
              <a:off x="4321175" y="3308350"/>
              <a:ext cx="260350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28"/>
            <p:cNvSpPr>
              <a:spLocks noChangeShapeType="1"/>
            </p:cNvSpPr>
            <p:nvPr/>
          </p:nvSpPr>
          <p:spPr bwMode="auto">
            <a:xfrm>
              <a:off x="4321175" y="3340100"/>
              <a:ext cx="260350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29"/>
            <p:cNvSpPr>
              <a:spLocks noChangeShapeType="1"/>
            </p:cNvSpPr>
            <p:nvPr/>
          </p:nvSpPr>
          <p:spPr bwMode="auto">
            <a:xfrm>
              <a:off x="4321175" y="3373438"/>
              <a:ext cx="260350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30"/>
            <p:cNvSpPr>
              <a:spLocks noChangeShapeType="1"/>
            </p:cNvSpPr>
            <p:nvPr/>
          </p:nvSpPr>
          <p:spPr bwMode="auto">
            <a:xfrm>
              <a:off x="4321175" y="3405188"/>
              <a:ext cx="260350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31"/>
            <p:cNvSpPr>
              <a:spLocks noChangeShapeType="1"/>
            </p:cNvSpPr>
            <p:nvPr/>
          </p:nvSpPr>
          <p:spPr bwMode="auto">
            <a:xfrm>
              <a:off x="4321175" y="3438525"/>
              <a:ext cx="260350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32"/>
            <p:cNvSpPr>
              <a:spLocks noChangeShapeType="1"/>
            </p:cNvSpPr>
            <p:nvPr/>
          </p:nvSpPr>
          <p:spPr bwMode="auto">
            <a:xfrm>
              <a:off x="4321175" y="3471863"/>
              <a:ext cx="260350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33"/>
            <p:cNvSpPr>
              <a:spLocks noChangeShapeType="1"/>
            </p:cNvSpPr>
            <p:nvPr/>
          </p:nvSpPr>
          <p:spPr bwMode="auto">
            <a:xfrm>
              <a:off x="4321175" y="3503613"/>
              <a:ext cx="260350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34"/>
            <p:cNvSpPr>
              <a:spLocks noChangeShapeType="1"/>
            </p:cNvSpPr>
            <p:nvPr/>
          </p:nvSpPr>
          <p:spPr bwMode="auto">
            <a:xfrm>
              <a:off x="4321175" y="3536950"/>
              <a:ext cx="260350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235"/>
            <p:cNvSpPr>
              <a:spLocks noChangeShapeType="1"/>
            </p:cNvSpPr>
            <p:nvPr/>
          </p:nvSpPr>
          <p:spPr bwMode="auto">
            <a:xfrm>
              <a:off x="4321175" y="3568700"/>
              <a:ext cx="260350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4" name="Line 236"/>
            <p:cNvSpPr>
              <a:spLocks noChangeShapeType="1"/>
            </p:cNvSpPr>
            <p:nvPr/>
          </p:nvSpPr>
          <p:spPr bwMode="auto">
            <a:xfrm>
              <a:off x="4321175" y="3602038"/>
              <a:ext cx="260350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5" name="Line 237"/>
            <p:cNvSpPr>
              <a:spLocks noChangeShapeType="1"/>
            </p:cNvSpPr>
            <p:nvPr/>
          </p:nvSpPr>
          <p:spPr bwMode="auto">
            <a:xfrm>
              <a:off x="4321175" y="3633788"/>
              <a:ext cx="260350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6" name="Line 238"/>
            <p:cNvSpPr>
              <a:spLocks noChangeShapeType="1"/>
            </p:cNvSpPr>
            <p:nvPr/>
          </p:nvSpPr>
          <p:spPr bwMode="auto">
            <a:xfrm>
              <a:off x="4321175" y="3667125"/>
              <a:ext cx="260350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7" name="Line 239"/>
            <p:cNvSpPr>
              <a:spLocks noChangeShapeType="1"/>
            </p:cNvSpPr>
            <p:nvPr/>
          </p:nvSpPr>
          <p:spPr bwMode="auto">
            <a:xfrm>
              <a:off x="4321175" y="3698875"/>
              <a:ext cx="260350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8" name="Line 240"/>
            <p:cNvSpPr>
              <a:spLocks noChangeShapeType="1"/>
            </p:cNvSpPr>
            <p:nvPr/>
          </p:nvSpPr>
          <p:spPr bwMode="auto">
            <a:xfrm>
              <a:off x="4321175" y="3732213"/>
              <a:ext cx="260350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9" name="Freeform 241"/>
            <p:cNvSpPr>
              <a:spLocks/>
            </p:cNvSpPr>
            <p:nvPr/>
          </p:nvSpPr>
          <p:spPr bwMode="auto">
            <a:xfrm>
              <a:off x="4321175" y="2884488"/>
              <a:ext cx="260350" cy="869950"/>
            </a:xfrm>
            <a:custGeom>
              <a:avLst/>
              <a:gdLst>
                <a:gd name="T0" fmla="*/ 0 w 24"/>
                <a:gd name="T1" fmla="*/ 80 h 80"/>
                <a:gd name="T2" fmla="*/ 0 w 24"/>
                <a:gd name="T3" fmla="*/ 80 h 80"/>
                <a:gd name="T4" fmla="*/ 0 w 24"/>
                <a:gd name="T5" fmla="*/ 0 h 80"/>
                <a:gd name="T6" fmla="*/ 24 w 24"/>
                <a:gd name="T7" fmla="*/ 0 h 80"/>
                <a:gd name="T8" fmla="*/ 24 w 24"/>
                <a:gd name="T9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80">
                  <a:moveTo>
                    <a:pt x="0" y="80"/>
                  </a:moveTo>
                  <a:lnTo>
                    <a:pt x="0" y="80"/>
                  </a:lnTo>
                  <a:lnTo>
                    <a:pt x="0" y="0"/>
                  </a:lnTo>
                  <a:lnTo>
                    <a:pt x="24" y="0"/>
                  </a:lnTo>
                  <a:lnTo>
                    <a:pt x="24" y="80"/>
                  </a:lnTo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1" name="Freeform 242"/>
            <p:cNvSpPr>
              <a:spLocks/>
            </p:cNvSpPr>
            <p:nvPr/>
          </p:nvSpPr>
          <p:spPr bwMode="auto">
            <a:xfrm>
              <a:off x="4386263" y="2873375"/>
              <a:ext cx="130175" cy="0"/>
            </a:xfrm>
            <a:custGeom>
              <a:avLst/>
              <a:gdLst>
                <a:gd name="T0" fmla="*/ 0 w 12"/>
                <a:gd name="T1" fmla="*/ 12 w 12"/>
                <a:gd name="T2" fmla="*/ 0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2" name="Line 243"/>
            <p:cNvSpPr>
              <a:spLocks noChangeShapeType="1"/>
            </p:cNvSpPr>
            <p:nvPr/>
          </p:nvSpPr>
          <p:spPr bwMode="auto">
            <a:xfrm>
              <a:off x="4451350" y="2873375"/>
              <a:ext cx="0" cy="11113"/>
            </a:xfrm>
            <a:prstGeom prst="line">
              <a:avLst/>
            </a:pr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3" name="Rectangle 244"/>
            <p:cNvSpPr>
              <a:spLocks noChangeArrowheads="1"/>
            </p:cNvSpPr>
            <p:nvPr/>
          </p:nvSpPr>
          <p:spPr bwMode="auto">
            <a:xfrm>
              <a:off x="4713288" y="2709863"/>
              <a:ext cx="260350" cy="1044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4" name="Freeform 245"/>
            <p:cNvSpPr>
              <a:spLocks/>
            </p:cNvSpPr>
            <p:nvPr/>
          </p:nvSpPr>
          <p:spPr bwMode="auto">
            <a:xfrm>
              <a:off x="4713288" y="2709863"/>
              <a:ext cx="260350" cy="1044575"/>
            </a:xfrm>
            <a:custGeom>
              <a:avLst/>
              <a:gdLst>
                <a:gd name="T0" fmla="*/ 0 w 24"/>
                <a:gd name="T1" fmla="*/ 96 h 96"/>
                <a:gd name="T2" fmla="*/ 0 w 24"/>
                <a:gd name="T3" fmla="*/ 96 h 96"/>
                <a:gd name="T4" fmla="*/ 0 w 24"/>
                <a:gd name="T5" fmla="*/ 0 h 96"/>
                <a:gd name="T6" fmla="*/ 24 w 24"/>
                <a:gd name="T7" fmla="*/ 0 h 96"/>
                <a:gd name="T8" fmla="*/ 24 w 24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96">
                  <a:moveTo>
                    <a:pt x="0" y="96"/>
                  </a:moveTo>
                  <a:lnTo>
                    <a:pt x="0" y="96"/>
                  </a:lnTo>
                  <a:lnTo>
                    <a:pt x="0" y="0"/>
                  </a:lnTo>
                  <a:lnTo>
                    <a:pt x="24" y="0"/>
                  </a:lnTo>
                  <a:lnTo>
                    <a:pt x="24" y="96"/>
                  </a:lnTo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5" name="Freeform 246"/>
            <p:cNvSpPr>
              <a:spLocks/>
            </p:cNvSpPr>
            <p:nvPr/>
          </p:nvSpPr>
          <p:spPr bwMode="auto">
            <a:xfrm>
              <a:off x="4778375" y="2698750"/>
              <a:ext cx="130175" cy="0"/>
            </a:xfrm>
            <a:custGeom>
              <a:avLst/>
              <a:gdLst>
                <a:gd name="T0" fmla="*/ 0 w 12"/>
                <a:gd name="T1" fmla="*/ 12 w 12"/>
                <a:gd name="T2" fmla="*/ 0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6" name="Line 247"/>
            <p:cNvSpPr>
              <a:spLocks noChangeShapeType="1"/>
            </p:cNvSpPr>
            <p:nvPr/>
          </p:nvSpPr>
          <p:spPr bwMode="auto">
            <a:xfrm>
              <a:off x="4843463" y="2698750"/>
              <a:ext cx="0" cy="11113"/>
            </a:xfrm>
            <a:prstGeom prst="line">
              <a:avLst/>
            </a:pr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7" name="Rectangle 248"/>
            <p:cNvSpPr>
              <a:spLocks noChangeArrowheads="1"/>
            </p:cNvSpPr>
            <p:nvPr/>
          </p:nvSpPr>
          <p:spPr bwMode="auto">
            <a:xfrm>
              <a:off x="5103813" y="2916238"/>
              <a:ext cx="261938" cy="8382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8" name="Line 249"/>
            <p:cNvSpPr>
              <a:spLocks noChangeShapeType="1"/>
            </p:cNvSpPr>
            <p:nvPr/>
          </p:nvSpPr>
          <p:spPr bwMode="auto">
            <a:xfrm flipV="1">
              <a:off x="5103813" y="2916238"/>
              <a:ext cx="33338" cy="3333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9" name="Line 250"/>
            <p:cNvSpPr>
              <a:spLocks noChangeShapeType="1"/>
            </p:cNvSpPr>
            <p:nvPr/>
          </p:nvSpPr>
          <p:spPr bwMode="auto">
            <a:xfrm flipV="1">
              <a:off x="5103813" y="2916238"/>
              <a:ext cx="66675" cy="6508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0" name="Line 251"/>
            <p:cNvSpPr>
              <a:spLocks noChangeShapeType="1"/>
            </p:cNvSpPr>
            <p:nvPr/>
          </p:nvSpPr>
          <p:spPr bwMode="auto">
            <a:xfrm flipV="1">
              <a:off x="5103813" y="2916238"/>
              <a:ext cx="98425" cy="98425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1" name="Line 252"/>
            <p:cNvSpPr>
              <a:spLocks noChangeShapeType="1"/>
            </p:cNvSpPr>
            <p:nvPr/>
          </p:nvSpPr>
          <p:spPr bwMode="auto">
            <a:xfrm flipV="1">
              <a:off x="5103813" y="2916238"/>
              <a:ext cx="131763" cy="130175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2" name="Line 253"/>
            <p:cNvSpPr>
              <a:spLocks noChangeShapeType="1"/>
            </p:cNvSpPr>
            <p:nvPr/>
          </p:nvSpPr>
          <p:spPr bwMode="auto">
            <a:xfrm flipV="1">
              <a:off x="5103813" y="2916238"/>
              <a:ext cx="163513" cy="1635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3" name="Line 254"/>
            <p:cNvSpPr>
              <a:spLocks noChangeShapeType="1"/>
            </p:cNvSpPr>
            <p:nvPr/>
          </p:nvSpPr>
          <p:spPr bwMode="auto">
            <a:xfrm flipV="1">
              <a:off x="5103813" y="2916238"/>
              <a:ext cx="196850" cy="19526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4" name="Line 255"/>
            <p:cNvSpPr>
              <a:spLocks noChangeShapeType="1"/>
            </p:cNvSpPr>
            <p:nvPr/>
          </p:nvSpPr>
          <p:spPr bwMode="auto">
            <a:xfrm flipV="1">
              <a:off x="5103813" y="2916238"/>
              <a:ext cx="228600" cy="22860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5" name="Line 256"/>
            <p:cNvSpPr>
              <a:spLocks noChangeShapeType="1"/>
            </p:cNvSpPr>
            <p:nvPr/>
          </p:nvSpPr>
          <p:spPr bwMode="auto">
            <a:xfrm flipV="1">
              <a:off x="5103813" y="2916238"/>
              <a:ext cx="261938" cy="26193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6" name="Line 257"/>
            <p:cNvSpPr>
              <a:spLocks noChangeShapeType="1"/>
            </p:cNvSpPr>
            <p:nvPr/>
          </p:nvSpPr>
          <p:spPr bwMode="auto">
            <a:xfrm flipV="1">
              <a:off x="5103813" y="2949575"/>
              <a:ext cx="261938" cy="2603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7" name="Line 258"/>
            <p:cNvSpPr>
              <a:spLocks noChangeShapeType="1"/>
            </p:cNvSpPr>
            <p:nvPr/>
          </p:nvSpPr>
          <p:spPr bwMode="auto">
            <a:xfrm flipV="1">
              <a:off x="5103813" y="2981325"/>
              <a:ext cx="261938" cy="26193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8" name="Line 259"/>
            <p:cNvSpPr>
              <a:spLocks noChangeShapeType="1"/>
            </p:cNvSpPr>
            <p:nvPr/>
          </p:nvSpPr>
          <p:spPr bwMode="auto">
            <a:xfrm flipV="1">
              <a:off x="5103813" y="3014663"/>
              <a:ext cx="261938" cy="2603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9" name="Line 260"/>
            <p:cNvSpPr>
              <a:spLocks noChangeShapeType="1"/>
            </p:cNvSpPr>
            <p:nvPr/>
          </p:nvSpPr>
          <p:spPr bwMode="auto">
            <a:xfrm flipV="1">
              <a:off x="5103813" y="3046413"/>
              <a:ext cx="261938" cy="26193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30" name="Line 261"/>
            <p:cNvSpPr>
              <a:spLocks noChangeShapeType="1"/>
            </p:cNvSpPr>
            <p:nvPr/>
          </p:nvSpPr>
          <p:spPr bwMode="auto">
            <a:xfrm flipV="1">
              <a:off x="5103813" y="3079750"/>
              <a:ext cx="261938" cy="2603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31" name="Line 262"/>
            <p:cNvSpPr>
              <a:spLocks noChangeShapeType="1"/>
            </p:cNvSpPr>
            <p:nvPr/>
          </p:nvSpPr>
          <p:spPr bwMode="auto">
            <a:xfrm flipV="1">
              <a:off x="5103813" y="3111500"/>
              <a:ext cx="261938" cy="26193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32" name="Line 263"/>
            <p:cNvSpPr>
              <a:spLocks noChangeShapeType="1"/>
            </p:cNvSpPr>
            <p:nvPr/>
          </p:nvSpPr>
          <p:spPr bwMode="auto">
            <a:xfrm flipV="1">
              <a:off x="5103813" y="3144838"/>
              <a:ext cx="261938" cy="2603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33" name="Line 264"/>
            <p:cNvSpPr>
              <a:spLocks noChangeShapeType="1"/>
            </p:cNvSpPr>
            <p:nvPr/>
          </p:nvSpPr>
          <p:spPr bwMode="auto">
            <a:xfrm flipV="1">
              <a:off x="5103813" y="3178175"/>
              <a:ext cx="261938" cy="2603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34" name="Line 265"/>
            <p:cNvSpPr>
              <a:spLocks noChangeShapeType="1"/>
            </p:cNvSpPr>
            <p:nvPr/>
          </p:nvSpPr>
          <p:spPr bwMode="auto">
            <a:xfrm flipV="1">
              <a:off x="5103813" y="3209925"/>
              <a:ext cx="261938" cy="26193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35" name="Line 266"/>
            <p:cNvSpPr>
              <a:spLocks noChangeShapeType="1"/>
            </p:cNvSpPr>
            <p:nvPr/>
          </p:nvSpPr>
          <p:spPr bwMode="auto">
            <a:xfrm flipV="1">
              <a:off x="5103813" y="3243263"/>
              <a:ext cx="261938" cy="2603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36" name="Line 267"/>
            <p:cNvSpPr>
              <a:spLocks noChangeShapeType="1"/>
            </p:cNvSpPr>
            <p:nvPr/>
          </p:nvSpPr>
          <p:spPr bwMode="auto">
            <a:xfrm flipV="1">
              <a:off x="5103813" y="3275013"/>
              <a:ext cx="261938" cy="26193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37" name="Line 268"/>
            <p:cNvSpPr>
              <a:spLocks noChangeShapeType="1"/>
            </p:cNvSpPr>
            <p:nvPr/>
          </p:nvSpPr>
          <p:spPr bwMode="auto">
            <a:xfrm flipV="1">
              <a:off x="5103813" y="3308350"/>
              <a:ext cx="261938" cy="2603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38" name="Line 269"/>
            <p:cNvSpPr>
              <a:spLocks noChangeShapeType="1"/>
            </p:cNvSpPr>
            <p:nvPr/>
          </p:nvSpPr>
          <p:spPr bwMode="auto">
            <a:xfrm flipV="1">
              <a:off x="5103813" y="3340100"/>
              <a:ext cx="261938" cy="26193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39" name="Line 270"/>
            <p:cNvSpPr>
              <a:spLocks noChangeShapeType="1"/>
            </p:cNvSpPr>
            <p:nvPr/>
          </p:nvSpPr>
          <p:spPr bwMode="auto">
            <a:xfrm flipV="1">
              <a:off x="5103813" y="3373438"/>
              <a:ext cx="261938" cy="2603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40" name="Line 271"/>
            <p:cNvSpPr>
              <a:spLocks noChangeShapeType="1"/>
            </p:cNvSpPr>
            <p:nvPr/>
          </p:nvSpPr>
          <p:spPr bwMode="auto">
            <a:xfrm flipV="1">
              <a:off x="5103813" y="3405188"/>
              <a:ext cx="261938" cy="26193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41" name="Line 272"/>
            <p:cNvSpPr>
              <a:spLocks noChangeShapeType="1"/>
            </p:cNvSpPr>
            <p:nvPr/>
          </p:nvSpPr>
          <p:spPr bwMode="auto">
            <a:xfrm flipV="1">
              <a:off x="5103813" y="3438525"/>
              <a:ext cx="261938" cy="2603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42" name="Line 273"/>
            <p:cNvSpPr>
              <a:spLocks noChangeShapeType="1"/>
            </p:cNvSpPr>
            <p:nvPr/>
          </p:nvSpPr>
          <p:spPr bwMode="auto">
            <a:xfrm flipV="1">
              <a:off x="5103813" y="3471863"/>
              <a:ext cx="261938" cy="2603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43" name="Line 274"/>
            <p:cNvSpPr>
              <a:spLocks noChangeShapeType="1"/>
            </p:cNvSpPr>
            <p:nvPr/>
          </p:nvSpPr>
          <p:spPr bwMode="auto">
            <a:xfrm flipV="1">
              <a:off x="5114925" y="3503613"/>
              <a:ext cx="250825" cy="250825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44" name="Line 275"/>
            <p:cNvSpPr>
              <a:spLocks noChangeShapeType="1"/>
            </p:cNvSpPr>
            <p:nvPr/>
          </p:nvSpPr>
          <p:spPr bwMode="auto">
            <a:xfrm flipV="1">
              <a:off x="5148263" y="3536950"/>
              <a:ext cx="217488" cy="21748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45" name="Line 276"/>
            <p:cNvSpPr>
              <a:spLocks noChangeShapeType="1"/>
            </p:cNvSpPr>
            <p:nvPr/>
          </p:nvSpPr>
          <p:spPr bwMode="auto">
            <a:xfrm flipV="1">
              <a:off x="5170488" y="3568700"/>
              <a:ext cx="195263" cy="18573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46" name="Line 277"/>
            <p:cNvSpPr>
              <a:spLocks noChangeShapeType="1"/>
            </p:cNvSpPr>
            <p:nvPr/>
          </p:nvSpPr>
          <p:spPr bwMode="auto">
            <a:xfrm flipV="1">
              <a:off x="5202238" y="3602038"/>
              <a:ext cx="163513" cy="15240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47" name="Line 278"/>
            <p:cNvSpPr>
              <a:spLocks noChangeShapeType="1"/>
            </p:cNvSpPr>
            <p:nvPr/>
          </p:nvSpPr>
          <p:spPr bwMode="auto">
            <a:xfrm flipV="1">
              <a:off x="5235575" y="3633788"/>
              <a:ext cx="130175" cy="1206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48" name="Line 279"/>
            <p:cNvSpPr>
              <a:spLocks noChangeShapeType="1"/>
            </p:cNvSpPr>
            <p:nvPr/>
          </p:nvSpPr>
          <p:spPr bwMode="auto">
            <a:xfrm flipV="1">
              <a:off x="5267325" y="3667125"/>
              <a:ext cx="98425" cy="873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49" name="Line 280"/>
            <p:cNvSpPr>
              <a:spLocks noChangeShapeType="1"/>
            </p:cNvSpPr>
            <p:nvPr/>
          </p:nvSpPr>
          <p:spPr bwMode="auto">
            <a:xfrm flipV="1">
              <a:off x="5300663" y="3698875"/>
              <a:ext cx="65088" cy="5556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50" name="Line 281"/>
            <p:cNvSpPr>
              <a:spLocks noChangeShapeType="1"/>
            </p:cNvSpPr>
            <p:nvPr/>
          </p:nvSpPr>
          <p:spPr bwMode="auto">
            <a:xfrm flipV="1">
              <a:off x="5332413" y="3732213"/>
              <a:ext cx="33338" cy="22225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51" name="Freeform 282"/>
            <p:cNvSpPr>
              <a:spLocks/>
            </p:cNvSpPr>
            <p:nvPr/>
          </p:nvSpPr>
          <p:spPr bwMode="auto">
            <a:xfrm>
              <a:off x="5103813" y="2916238"/>
              <a:ext cx="250825" cy="838200"/>
            </a:xfrm>
            <a:custGeom>
              <a:avLst/>
              <a:gdLst>
                <a:gd name="T0" fmla="*/ 0 w 23"/>
                <a:gd name="T1" fmla="*/ 77 h 77"/>
                <a:gd name="T2" fmla="*/ 0 w 23"/>
                <a:gd name="T3" fmla="*/ 77 h 77"/>
                <a:gd name="T4" fmla="*/ 0 w 23"/>
                <a:gd name="T5" fmla="*/ 0 h 77"/>
                <a:gd name="T6" fmla="*/ 23 w 23"/>
                <a:gd name="T7" fmla="*/ 0 h 77"/>
                <a:gd name="T8" fmla="*/ 23 w 23"/>
                <a:gd name="T9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77">
                  <a:moveTo>
                    <a:pt x="0" y="77"/>
                  </a:moveTo>
                  <a:lnTo>
                    <a:pt x="0" y="77"/>
                  </a:lnTo>
                  <a:lnTo>
                    <a:pt x="0" y="0"/>
                  </a:lnTo>
                  <a:lnTo>
                    <a:pt x="23" y="0"/>
                  </a:lnTo>
                  <a:lnTo>
                    <a:pt x="23" y="77"/>
                  </a:lnTo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52" name="Freeform 283"/>
            <p:cNvSpPr>
              <a:spLocks/>
            </p:cNvSpPr>
            <p:nvPr/>
          </p:nvSpPr>
          <p:spPr bwMode="auto">
            <a:xfrm>
              <a:off x="5170488" y="2894013"/>
              <a:ext cx="130175" cy="0"/>
            </a:xfrm>
            <a:custGeom>
              <a:avLst/>
              <a:gdLst>
                <a:gd name="T0" fmla="*/ 0 w 12"/>
                <a:gd name="T1" fmla="*/ 12 w 12"/>
                <a:gd name="T2" fmla="*/ 0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53" name="Line 284"/>
            <p:cNvSpPr>
              <a:spLocks noChangeShapeType="1"/>
            </p:cNvSpPr>
            <p:nvPr/>
          </p:nvSpPr>
          <p:spPr bwMode="auto">
            <a:xfrm>
              <a:off x="5235575" y="2894013"/>
              <a:ext cx="0" cy="22225"/>
            </a:xfrm>
            <a:prstGeom prst="line">
              <a:avLst/>
            </a:pr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54" name="Rectangle 285"/>
            <p:cNvSpPr>
              <a:spLocks noChangeArrowheads="1"/>
            </p:cNvSpPr>
            <p:nvPr/>
          </p:nvSpPr>
          <p:spPr bwMode="auto">
            <a:xfrm>
              <a:off x="5484813" y="2644775"/>
              <a:ext cx="261938" cy="11096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55" name="Line 286"/>
            <p:cNvSpPr>
              <a:spLocks noChangeShapeType="1"/>
            </p:cNvSpPr>
            <p:nvPr/>
          </p:nvSpPr>
          <p:spPr bwMode="auto">
            <a:xfrm>
              <a:off x="5484813" y="3721100"/>
              <a:ext cx="33338" cy="3333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56" name="Line 287"/>
            <p:cNvSpPr>
              <a:spLocks noChangeShapeType="1"/>
            </p:cNvSpPr>
            <p:nvPr/>
          </p:nvSpPr>
          <p:spPr bwMode="auto">
            <a:xfrm>
              <a:off x="5484813" y="3689350"/>
              <a:ext cx="66675" cy="6508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57" name="Line 288"/>
            <p:cNvSpPr>
              <a:spLocks noChangeShapeType="1"/>
            </p:cNvSpPr>
            <p:nvPr/>
          </p:nvSpPr>
          <p:spPr bwMode="auto">
            <a:xfrm>
              <a:off x="5484813" y="3656013"/>
              <a:ext cx="98425" cy="98425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58" name="Line 289"/>
            <p:cNvSpPr>
              <a:spLocks noChangeShapeType="1"/>
            </p:cNvSpPr>
            <p:nvPr/>
          </p:nvSpPr>
          <p:spPr bwMode="auto">
            <a:xfrm>
              <a:off x="5484813" y="3622675"/>
              <a:ext cx="131763" cy="13176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59" name="Line 290"/>
            <p:cNvSpPr>
              <a:spLocks noChangeShapeType="1"/>
            </p:cNvSpPr>
            <p:nvPr/>
          </p:nvSpPr>
          <p:spPr bwMode="auto">
            <a:xfrm>
              <a:off x="5484813" y="3590925"/>
              <a:ext cx="163513" cy="1635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60" name="Line 291"/>
            <p:cNvSpPr>
              <a:spLocks noChangeShapeType="1"/>
            </p:cNvSpPr>
            <p:nvPr/>
          </p:nvSpPr>
          <p:spPr bwMode="auto">
            <a:xfrm>
              <a:off x="5484813" y="3557588"/>
              <a:ext cx="196850" cy="1968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61" name="Line 292"/>
            <p:cNvSpPr>
              <a:spLocks noChangeShapeType="1"/>
            </p:cNvSpPr>
            <p:nvPr/>
          </p:nvSpPr>
          <p:spPr bwMode="auto">
            <a:xfrm>
              <a:off x="5484813" y="3525838"/>
              <a:ext cx="228600" cy="22860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62" name="Line 293"/>
            <p:cNvSpPr>
              <a:spLocks noChangeShapeType="1"/>
            </p:cNvSpPr>
            <p:nvPr/>
          </p:nvSpPr>
          <p:spPr bwMode="auto">
            <a:xfrm>
              <a:off x="5484813" y="3492500"/>
              <a:ext cx="261938" cy="26193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63" name="Line 294"/>
            <p:cNvSpPr>
              <a:spLocks noChangeShapeType="1"/>
            </p:cNvSpPr>
            <p:nvPr/>
          </p:nvSpPr>
          <p:spPr bwMode="auto">
            <a:xfrm>
              <a:off x="5484813" y="3460750"/>
              <a:ext cx="261938" cy="2603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64" name="Line 295"/>
            <p:cNvSpPr>
              <a:spLocks noChangeShapeType="1"/>
            </p:cNvSpPr>
            <p:nvPr/>
          </p:nvSpPr>
          <p:spPr bwMode="auto">
            <a:xfrm>
              <a:off x="5484813" y="3427413"/>
              <a:ext cx="261938" cy="26193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65" name="Line 296"/>
            <p:cNvSpPr>
              <a:spLocks noChangeShapeType="1"/>
            </p:cNvSpPr>
            <p:nvPr/>
          </p:nvSpPr>
          <p:spPr bwMode="auto">
            <a:xfrm>
              <a:off x="5484813" y="3395663"/>
              <a:ext cx="261938" cy="2603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66" name="Line 297"/>
            <p:cNvSpPr>
              <a:spLocks noChangeShapeType="1"/>
            </p:cNvSpPr>
            <p:nvPr/>
          </p:nvSpPr>
          <p:spPr bwMode="auto">
            <a:xfrm>
              <a:off x="5484813" y="3362325"/>
              <a:ext cx="261938" cy="2603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67" name="Line 298"/>
            <p:cNvSpPr>
              <a:spLocks noChangeShapeType="1"/>
            </p:cNvSpPr>
            <p:nvPr/>
          </p:nvSpPr>
          <p:spPr bwMode="auto">
            <a:xfrm>
              <a:off x="5484813" y="3328988"/>
              <a:ext cx="261938" cy="26193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68" name="Line 299"/>
            <p:cNvSpPr>
              <a:spLocks noChangeShapeType="1"/>
            </p:cNvSpPr>
            <p:nvPr/>
          </p:nvSpPr>
          <p:spPr bwMode="auto">
            <a:xfrm>
              <a:off x="5484813" y="3297238"/>
              <a:ext cx="261938" cy="2603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69" name="Line 300"/>
            <p:cNvSpPr>
              <a:spLocks noChangeShapeType="1"/>
            </p:cNvSpPr>
            <p:nvPr/>
          </p:nvSpPr>
          <p:spPr bwMode="auto">
            <a:xfrm>
              <a:off x="5484813" y="3263900"/>
              <a:ext cx="261938" cy="26193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70" name="Line 301"/>
            <p:cNvSpPr>
              <a:spLocks noChangeShapeType="1"/>
            </p:cNvSpPr>
            <p:nvPr/>
          </p:nvSpPr>
          <p:spPr bwMode="auto">
            <a:xfrm>
              <a:off x="5484813" y="3232150"/>
              <a:ext cx="261938" cy="2603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71" name="Line 302"/>
            <p:cNvSpPr>
              <a:spLocks noChangeShapeType="1"/>
            </p:cNvSpPr>
            <p:nvPr/>
          </p:nvSpPr>
          <p:spPr bwMode="auto">
            <a:xfrm>
              <a:off x="5484813" y="3198813"/>
              <a:ext cx="261938" cy="26193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72" name="Line 303"/>
            <p:cNvSpPr>
              <a:spLocks noChangeShapeType="1"/>
            </p:cNvSpPr>
            <p:nvPr/>
          </p:nvSpPr>
          <p:spPr bwMode="auto">
            <a:xfrm>
              <a:off x="5484813" y="3167063"/>
              <a:ext cx="261938" cy="2603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73" name="Line 304"/>
            <p:cNvSpPr>
              <a:spLocks noChangeShapeType="1"/>
            </p:cNvSpPr>
            <p:nvPr/>
          </p:nvSpPr>
          <p:spPr bwMode="auto">
            <a:xfrm>
              <a:off x="5484813" y="3133725"/>
              <a:ext cx="261938" cy="26193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74" name="Line 305"/>
            <p:cNvSpPr>
              <a:spLocks noChangeShapeType="1"/>
            </p:cNvSpPr>
            <p:nvPr/>
          </p:nvSpPr>
          <p:spPr bwMode="auto">
            <a:xfrm>
              <a:off x="5484813" y="3101975"/>
              <a:ext cx="261938" cy="2603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75" name="Line 306"/>
            <p:cNvSpPr>
              <a:spLocks noChangeShapeType="1"/>
            </p:cNvSpPr>
            <p:nvPr/>
          </p:nvSpPr>
          <p:spPr bwMode="auto">
            <a:xfrm>
              <a:off x="5484813" y="3079750"/>
              <a:ext cx="261938" cy="24923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76" name="Line 307"/>
            <p:cNvSpPr>
              <a:spLocks noChangeShapeType="1"/>
            </p:cNvSpPr>
            <p:nvPr/>
          </p:nvSpPr>
          <p:spPr bwMode="auto">
            <a:xfrm>
              <a:off x="5484813" y="3046413"/>
              <a:ext cx="261938" cy="250825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77" name="Line 308"/>
            <p:cNvSpPr>
              <a:spLocks noChangeShapeType="1"/>
            </p:cNvSpPr>
            <p:nvPr/>
          </p:nvSpPr>
          <p:spPr bwMode="auto">
            <a:xfrm>
              <a:off x="5484813" y="3014663"/>
              <a:ext cx="261938" cy="24923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78" name="Line 309"/>
            <p:cNvSpPr>
              <a:spLocks noChangeShapeType="1"/>
            </p:cNvSpPr>
            <p:nvPr/>
          </p:nvSpPr>
          <p:spPr bwMode="auto">
            <a:xfrm>
              <a:off x="5484813" y="2981325"/>
              <a:ext cx="261938" cy="250825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79" name="Line 310"/>
            <p:cNvSpPr>
              <a:spLocks noChangeShapeType="1"/>
            </p:cNvSpPr>
            <p:nvPr/>
          </p:nvSpPr>
          <p:spPr bwMode="auto">
            <a:xfrm>
              <a:off x="5484813" y="2949575"/>
              <a:ext cx="261938" cy="24923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80" name="Line 311"/>
            <p:cNvSpPr>
              <a:spLocks noChangeShapeType="1"/>
            </p:cNvSpPr>
            <p:nvPr/>
          </p:nvSpPr>
          <p:spPr bwMode="auto">
            <a:xfrm>
              <a:off x="5484813" y="2916238"/>
              <a:ext cx="261938" cy="250825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81" name="Line 312"/>
            <p:cNvSpPr>
              <a:spLocks noChangeShapeType="1"/>
            </p:cNvSpPr>
            <p:nvPr/>
          </p:nvSpPr>
          <p:spPr bwMode="auto">
            <a:xfrm>
              <a:off x="5484813" y="2884488"/>
              <a:ext cx="261938" cy="24923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82" name="Line 313"/>
            <p:cNvSpPr>
              <a:spLocks noChangeShapeType="1"/>
            </p:cNvSpPr>
            <p:nvPr/>
          </p:nvSpPr>
          <p:spPr bwMode="auto">
            <a:xfrm>
              <a:off x="5484813" y="2851150"/>
              <a:ext cx="261938" cy="250825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83" name="Line 314"/>
            <p:cNvSpPr>
              <a:spLocks noChangeShapeType="1"/>
            </p:cNvSpPr>
            <p:nvPr/>
          </p:nvSpPr>
          <p:spPr bwMode="auto">
            <a:xfrm>
              <a:off x="5484813" y="2817813"/>
              <a:ext cx="261938" cy="26193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84" name="Line 315"/>
            <p:cNvSpPr>
              <a:spLocks noChangeShapeType="1"/>
            </p:cNvSpPr>
            <p:nvPr/>
          </p:nvSpPr>
          <p:spPr bwMode="auto">
            <a:xfrm>
              <a:off x="5484813" y="2786063"/>
              <a:ext cx="261938" cy="2603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85" name="Line 316"/>
            <p:cNvSpPr>
              <a:spLocks noChangeShapeType="1"/>
            </p:cNvSpPr>
            <p:nvPr/>
          </p:nvSpPr>
          <p:spPr bwMode="auto">
            <a:xfrm>
              <a:off x="5484813" y="2752725"/>
              <a:ext cx="261938" cy="26193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86" name="Line 317"/>
            <p:cNvSpPr>
              <a:spLocks noChangeShapeType="1"/>
            </p:cNvSpPr>
            <p:nvPr/>
          </p:nvSpPr>
          <p:spPr bwMode="auto">
            <a:xfrm>
              <a:off x="5484813" y="2720975"/>
              <a:ext cx="261938" cy="2603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87" name="Line 318"/>
            <p:cNvSpPr>
              <a:spLocks noChangeShapeType="1"/>
            </p:cNvSpPr>
            <p:nvPr/>
          </p:nvSpPr>
          <p:spPr bwMode="auto">
            <a:xfrm>
              <a:off x="5484813" y="2687638"/>
              <a:ext cx="261938" cy="26193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88" name="Line 319"/>
            <p:cNvSpPr>
              <a:spLocks noChangeShapeType="1"/>
            </p:cNvSpPr>
            <p:nvPr/>
          </p:nvSpPr>
          <p:spPr bwMode="auto">
            <a:xfrm>
              <a:off x="5484813" y="2655888"/>
              <a:ext cx="261938" cy="2603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89" name="Line 320"/>
            <p:cNvSpPr>
              <a:spLocks noChangeShapeType="1"/>
            </p:cNvSpPr>
            <p:nvPr/>
          </p:nvSpPr>
          <p:spPr bwMode="auto">
            <a:xfrm>
              <a:off x="5518150" y="2644775"/>
              <a:ext cx="228600" cy="2397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0" name="Line 321"/>
            <p:cNvSpPr>
              <a:spLocks noChangeShapeType="1"/>
            </p:cNvSpPr>
            <p:nvPr/>
          </p:nvSpPr>
          <p:spPr bwMode="auto">
            <a:xfrm>
              <a:off x="5551488" y="2644775"/>
              <a:ext cx="195263" cy="206375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1" name="Line 322"/>
            <p:cNvSpPr>
              <a:spLocks noChangeShapeType="1"/>
            </p:cNvSpPr>
            <p:nvPr/>
          </p:nvSpPr>
          <p:spPr bwMode="auto">
            <a:xfrm>
              <a:off x="5583238" y="2644775"/>
              <a:ext cx="163513" cy="17303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2" name="Line 323"/>
            <p:cNvSpPr>
              <a:spLocks noChangeShapeType="1"/>
            </p:cNvSpPr>
            <p:nvPr/>
          </p:nvSpPr>
          <p:spPr bwMode="auto">
            <a:xfrm>
              <a:off x="5616575" y="2644775"/>
              <a:ext cx="130175" cy="14128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3" name="Line 324"/>
            <p:cNvSpPr>
              <a:spLocks noChangeShapeType="1"/>
            </p:cNvSpPr>
            <p:nvPr/>
          </p:nvSpPr>
          <p:spPr bwMode="auto">
            <a:xfrm>
              <a:off x="5648325" y="2644775"/>
              <a:ext cx="98425" cy="1079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4" name="Line 325"/>
            <p:cNvSpPr>
              <a:spLocks noChangeShapeType="1"/>
            </p:cNvSpPr>
            <p:nvPr/>
          </p:nvSpPr>
          <p:spPr bwMode="auto">
            <a:xfrm>
              <a:off x="5681663" y="2644775"/>
              <a:ext cx="65088" cy="7620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5" name="Line 326"/>
            <p:cNvSpPr>
              <a:spLocks noChangeShapeType="1"/>
            </p:cNvSpPr>
            <p:nvPr/>
          </p:nvSpPr>
          <p:spPr bwMode="auto">
            <a:xfrm>
              <a:off x="5713413" y="2644775"/>
              <a:ext cx="33338" cy="4286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6" name="Line 327"/>
            <p:cNvSpPr>
              <a:spLocks noChangeShapeType="1"/>
            </p:cNvSpPr>
            <p:nvPr/>
          </p:nvSpPr>
          <p:spPr bwMode="auto">
            <a:xfrm>
              <a:off x="5746750" y="2644775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7" name="Freeform 328"/>
            <p:cNvSpPr>
              <a:spLocks/>
            </p:cNvSpPr>
            <p:nvPr/>
          </p:nvSpPr>
          <p:spPr bwMode="auto">
            <a:xfrm>
              <a:off x="5484813" y="2644775"/>
              <a:ext cx="261938" cy="1109663"/>
            </a:xfrm>
            <a:custGeom>
              <a:avLst/>
              <a:gdLst>
                <a:gd name="T0" fmla="*/ 0 w 24"/>
                <a:gd name="T1" fmla="*/ 102 h 102"/>
                <a:gd name="T2" fmla="*/ 0 w 24"/>
                <a:gd name="T3" fmla="*/ 102 h 102"/>
                <a:gd name="T4" fmla="*/ 0 w 24"/>
                <a:gd name="T5" fmla="*/ 0 h 102"/>
                <a:gd name="T6" fmla="*/ 24 w 24"/>
                <a:gd name="T7" fmla="*/ 0 h 102"/>
                <a:gd name="T8" fmla="*/ 24 w 24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02">
                  <a:moveTo>
                    <a:pt x="0" y="102"/>
                  </a:moveTo>
                  <a:lnTo>
                    <a:pt x="0" y="102"/>
                  </a:lnTo>
                  <a:lnTo>
                    <a:pt x="0" y="0"/>
                  </a:lnTo>
                  <a:lnTo>
                    <a:pt x="24" y="0"/>
                  </a:lnTo>
                  <a:lnTo>
                    <a:pt x="24" y="102"/>
                  </a:lnTo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8" name="Freeform 329"/>
            <p:cNvSpPr>
              <a:spLocks/>
            </p:cNvSpPr>
            <p:nvPr/>
          </p:nvSpPr>
          <p:spPr bwMode="auto">
            <a:xfrm>
              <a:off x="5551488" y="2633663"/>
              <a:ext cx="130175" cy="0"/>
            </a:xfrm>
            <a:custGeom>
              <a:avLst/>
              <a:gdLst>
                <a:gd name="T0" fmla="*/ 0 w 12"/>
                <a:gd name="T1" fmla="*/ 12 w 12"/>
                <a:gd name="T2" fmla="*/ 0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9" name="Line 330"/>
            <p:cNvSpPr>
              <a:spLocks noChangeShapeType="1"/>
            </p:cNvSpPr>
            <p:nvPr/>
          </p:nvSpPr>
          <p:spPr bwMode="auto">
            <a:xfrm>
              <a:off x="5616575" y="2633663"/>
              <a:ext cx="0" cy="11113"/>
            </a:xfrm>
            <a:prstGeom prst="line">
              <a:avLst/>
            </a:pr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00" name="Line 331"/>
            <p:cNvSpPr>
              <a:spLocks noChangeShapeType="1"/>
            </p:cNvSpPr>
            <p:nvPr/>
          </p:nvSpPr>
          <p:spPr bwMode="auto">
            <a:xfrm>
              <a:off x="3482975" y="3754438"/>
              <a:ext cx="2328863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01" name="Line 332"/>
            <p:cNvSpPr>
              <a:spLocks noChangeShapeType="1"/>
            </p:cNvSpPr>
            <p:nvPr/>
          </p:nvSpPr>
          <p:spPr bwMode="auto">
            <a:xfrm>
              <a:off x="3668713" y="3754438"/>
              <a:ext cx="0" cy="4286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06" name="Line 337"/>
            <p:cNvSpPr>
              <a:spLocks noChangeShapeType="1"/>
            </p:cNvSpPr>
            <p:nvPr/>
          </p:nvSpPr>
          <p:spPr bwMode="auto">
            <a:xfrm>
              <a:off x="4059238" y="3754438"/>
              <a:ext cx="0" cy="4286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11" name="Line 342"/>
            <p:cNvSpPr>
              <a:spLocks noChangeShapeType="1"/>
            </p:cNvSpPr>
            <p:nvPr/>
          </p:nvSpPr>
          <p:spPr bwMode="auto">
            <a:xfrm>
              <a:off x="4451350" y="3754438"/>
              <a:ext cx="0" cy="4286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16" name="Line 347"/>
            <p:cNvSpPr>
              <a:spLocks noChangeShapeType="1"/>
            </p:cNvSpPr>
            <p:nvPr/>
          </p:nvSpPr>
          <p:spPr bwMode="auto">
            <a:xfrm>
              <a:off x="4843463" y="3754438"/>
              <a:ext cx="0" cy="4286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21" name="Line 352"/>
            <p:cNvSpPr>
              <a:spLocks noChangeShapeType="1"/>
            </p:cNvSpPr>
            <p:nvPr/>
          </p:nvSpPr>
          <p:spPr bwMode="auto">
            <a:xfrm>
              <a:off x="5235575" y="3754438"/>
              <a:ext cx="0" cy="4286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26" name="Line 357"/>
            <p:cNvSpPr>
              <a:spLocks noChangeShapeType="1"/>
            </p:cNvSpPr>
            <p:nvPr/>
          </p:nvSpPr>
          <p:spPr bwMode="auto">
            <a:xfrm>
              <a:off x="5616575" y="3754438"/>
              <a:ext cx="0" cy="4286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31" name="Line 362"/>
            <p:cNvSpPr>
              <a:spLocks noChangeShapeType="1"/>
            </p:cNvSpPr>
            <p:nvPr/>
          </p:nvSpPr>
          <p:spPr bwMode="auto">
            <a:xfrm flipV="1">
              <a:off x="3482975" y="2198688"/>
              <a:ext cx="0" cy="15557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32" name="Line 363"/>
            <p:cNvSpPr>
              <a:spLocks noChangeShapeType="1"/>
            </p:cNvSpPr>
            <p:nvPr/>
          </p:nvSpPr>
          <p:spPr bwMode="auto">
            <a:xfrm flipH="1">
              <a:off x="3440113" y="3754438"/>
              <a:ext cx="42863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33" name="Rectangle 364"/>
            <p:cNvSpPr>
              <a:spLocks noChangeArrowheads="1"/>
            </p:cNvSpPr>
            <p:nvPr/>
          </p:nvSpPr>
          <p:spPr bwMode="auto">
            <a:xfrm>
              <a:off x="3330575" y="3656013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0</a:t>
              </a:r>
              <a:endParaRPr kumimoji="0" lang="en-US" sz="14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634" name="Line 365"/>
            <p:cNvSpPr>
              <a:spLocks noChangeShapeType="1"/>
            </p:cNvSpPr>
            <p:nvPr/>
          </p:nvSpPr>
          <p:spPr bwMode="auto">
            <a:xfrm flipH="1">
              <a:off x="3440113" y="3232150"/>
              <a:ext cx="42863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35" name="Rectangle 366"/>
            <p:cNvSpPr>
              <a:spLocks noChangeArrowheads="1"/>
            </p:cNvSpPr>
            <p:nvPr/>
          </p:nvSpPr>
          <p:spPr bwMode="auto">
            <a:xfrm>
              <a:off x="3271838" y="3133725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50</a:t>
              </a:r>
              <a:endParaRPr kumimoji="0" lang="en-US" sz="14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636" name="Line 367"/>
            <p:cNvSpPr>
              <a:spLocks noChangeShapeType="1"/>
            </p:cNvSpPr>
            <p:nvPr/>
          </p:nvSpPr>
          <p:spPr bwMode="auto">
            <a:xfrm flipH="1">
              <a:off x="3440113" y="2720975"/>
              <a:ext cx="42863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37" name="Rectangle 368"/>
            <p:cNvSpPr>
              <a:spLocks noChangeArrowheads="1"/>
            </p:cNvSpPr>
            <p:nvPr/>
          </p:nvSpPr>
          <p:spPr bwMode="auto">
            <a:xfrm>
              <a:off x="3186113" y="2622550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100</a:t>
              </a:r>
              <a:endParaRPr kumimoji="0" lang="en-US" sz="14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638" name="Line 369"/>
            <p:cNvSpPr>
              <a:spLocks noChangeShapeType="1"/>
            </p:cNvSpPr>
            <p:nvPr/>
          </p:nvSpPr>
          <p:spPr bwMode="auto">
            <a:xfrm flipH="1">
              <a:off x="3440113" y="2198688"/>
              <a:ext cx="42863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39" name="Rectangle 370"/>
            <p:cNvSpPr>
              <a:spLocks noChangeArrowheads="1"/>
            </p:cNvSpPr>
            <p:nvPr/>
          </p:nvSpPr>
          <p:spPr bwMode="auto">
            <a:xfrm>
              <a:off x="3186113" y="2100263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150</a:t>
              </a:r>
              <a:endParaRPr kumimoji="0" lang="en-US" sz="14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640" name="Line 371"/>
            <p:cNvSpPr>
              <a:spLocks noChangeShapeType="1"/>
            </p:cNvSpPr>
            <p:nvPr/>
          </p:nvSpPr>
          <p:spPr bwMode="auto">
            <a:xfrm flipV="1">
              <a:off x="3665828" y="2057400"/>
              <a:ext cx="0" cy="554038"/>
            </a:xfrm>
            <a:prstGeom prst="line">
              <a:avLst/>
            </a:pr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41" name="Line 372"/>
            <p:cNvSpPr>
              <a:spLocks noChangeShapeType="1"/>
            </p:cNvSpPr>
            <p:nvPr/>
          </p:nvSpPr>
          <p:spPr bwMode="auto">
            <a:xfrm>
              <a:off x="3666255" y="2057400"/>
              <a:ext cx="401638" cy="0"/>
            </a:xfrm>
            <a:prstGeom prst="line">
              <a:avLst/>
            </a:pr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42" name="Line 373"/>
            <p:cNvSpPr>
              <a:spLocks noChangeShapeType="1"/>
            </p:cNvSpPr>
            <p:nvPr/>
          </p:nvSpPr>
          <p:spPr bwMode="auto">
            <a:xfrm flipV="1">
              <a:off x="4070350" y="2057400"/>
              <a:ext cx="0" cy="239713"/>
            </a:xfrm>
            <a:prstGeom prst="line">
              <a:avLst/>
            </a:pr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43" name="Rectangle 374"/>
            <p:cNvSpPr>
              <a:spLocks noChangeArrowheads="1"/>
            </p:cNvSpPr>
            <p:nvPr/>
          </p:nvSpPr>
          <p:spPr bwMode="auto">
            <a:xfrm>
              <a:off x="3740760" y="1849438"/>
              <a:ext cx="327025" cy="250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***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44" name="Line 375"/>
            <p:cNvSpPr>
              <a:spLocks noChangeShapeType="1"/>
            </p:cNvSpPr>
            <p:nvPr/>
          </p:nvSpPr>
          <p:spPr bwMode="auto">
            <a:xfrm flipV="1">
              <a:off x="4460875" y="2252663"/>
              <a:ext cx="0" cy="544513"/>
            </a:xfrm>
            <a:prstGeom prst="line">
              <a:avLst/>
            </a:pr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45" name="Line 376"/>
            <p:cNvSpPr>
              <a:spLocks noChangeShapeType="1"/>
            </p:cNvSpPr>
            <p:nvPr/>
          </p:nvSpPr>
          <p:spPr bwMode="auto">
            <a:xfrm>
              <a:off x="4453808" y="2252235"/>
              <a:ext cx="389339" cy="0"/>
            </a:xfrm>
            <a:prstGeom prst="line">
              <a:avLst/>
            </a:pr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46" name="Line 377"/>
            <p:cNvSpPr>
              <a:spLocks noChangeShapeType="1"/>
            </p:cNvSpPr>
            <p:nvPr/>
          </p:nvSpPr>
          <p:spPr bwMode="auto">
            <a:xfrm flipV="1">
              <a:off x="4833938" y="2254693"/>
              <a:ext cx="0" cy="347663"/>
            </a:xfrm>
            <a:prstGeom prst="line">
              <a:avLst/>
            </a:pr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47" name="Rectangle 378"/>
            <p:cNvSpPr>
              <a:spLocks noChangeArrowheads="1"/>
            </p:cNvSpPr>
            <p:nvPr/>
          </p:nvSpPr>
          <p:spPr bwMode="auto">
            <a:xfrm>
              <a:off x="4509385" y="1981200"/>
              <a:ext cx="327025" cy="250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***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51" name="Rectangle 382"/>
            <p:cNvSpPr>
              <a:spLocks noChangeArrowheads="1"/>
            </p:cNvSpPr>
            <p:nvPr/>
          </p:nvSpPr>
          <p:spPr bwMode="auto">
            <a:xfrm>
              <a:off x="5274713" y="2012950"/>
              <a:ext cx="327025" cy="250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***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52" name="Rectangle 383"/>
            <p:cNvSpPr>
              <a:spLocks noChangeArrowheads="1"/>
            </p:cNvSpPr>
            <p:nvPr/>
          </p:nvSpPr>
          <p:spPr bwMode="auto">
            <a:xfrm rot="16200000">
              <a:off x="2466156" y="2823904"/>
              <a:ext cx="1043555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Cell Viability (%)</a:t>
              </a:r>
              <a:endPara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379" name="TextBox 378"/>
            <p:cNvSpPr txBox="1"/>
            <p:nvPr/>
          </p:nvSpPr>
          <p:spPr>
            <a:xfrm>
              <a:off x="2938187" y="3907542"/>
              <a:ext cx="5384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cs typeface="Times New Roman" pitchFamily="18" charset="0"/>
                </a:rPr>
                <a:t>H</a:t>
              </a:r>
              <a:r>
                <a:rPr lang="en-US" sz="1200" baseline="-25000" dirty="0">
                  <a:cs typeface="Times New Roman" pitchFamily="18" charset="0"/>
                </a:rPr>
                <a:t>2</a:t>
              </a:r>
              <a:r>
                <a:rPr lang="en-US" sz="1200" dirty="0">
                  <a:cs typeface="Times New Roman" pitchFamily="18" charset="0"/>
                </a:rPr>
                <a:t>O</a:t>
              </a:r>
              <a:r>
                <a:rPr lang="en-US" sz="1200" baseline="-25000" dirty="0">
                  <a:cs typeface="Times New Roman" pitchFamily="18" charset="0"/>
                </a:rPr>
                <a:t>2</a:t>
              </a:r>
            </a:p>
          </p:txBody>
        </p:sp>
        <p:sp>
          <p:nvSpPr>
            <p:cNvPr id="380" name="TextBox 379"/>
            <p:cNvSpPr txBox="1"/>
            <p:nvPr/>
          </p:nvSpPr>
          <p:spPr>
            <a:xfrm>
              <a:off x="2986994" y="4139827"/>
              <a:ext cx="4705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cs typeface="Times New Roman" pitchFamily="18" charset="0"/>
                </a:rPr>
                <a:t>CPE</a:t>
              </a:r>
              <a:endParaRPr lang="en-US" sz="1200" dirty="0">
                <a:cs typeface="Times New Roman" pitchFamily="18" charset="0"/>
              </a:endParaRPr>
            </a:p>
          </p:txBody>
        </p:sp>
        <p:sp>
          <p:nvSpPr>
            <p:cNvPr id="381" name="TextBox 380"/>
            <p:cNvSpPr txBox="1"/>
            <p:nvPr/>
          </p:nvSpPr>
          <p:spPr>
            <a:xfrm>
              <a:off x="2819400" y="4377480"/>
              <a:ext cx="6572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cs typeface="Times New Roman" pitchFamily="18" charset="0"/>
                </a:rPr>
                <a:t>K-252a</a:t>
              </a:r>
              <a:endParaRPr lang="en-US" sz="1200" dirty="0">
                <a:cs typeface="Times New Roman" pitchFamily="18" charset="0"/>
              </a:endParaRPr>
            </a:p>
          </p:txBody>
        </p:sp>
        <p:sp>
          <p:nvSpPr>
            <p:cNvPr id="382" name="TextBox 381"/>
            <p:cNvSpPr txBox="1"/>
            <p:nvPr/>
          </p:nvSpPr>
          <p:spPr>
            <a:xfrm>
              <a:off x="3561405" y="3871585"/>
              <a:ext cx="2046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383" name="TextBox 382"/>
            <p:cNvSpPr txBox="1"/>
            <p:nvPr/>
          </p:nvSpPr>
          <p:spPr>
            <a:xfrm>
              <a:off x="3557627" y="4087296"/>
              <a:ext cx="2122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-</a:t>
              </a:r>
            </a:p>
          </p:txBody>
        </p:sp>
        <p:sp>
          <p:nvSpPr>
            <p:cNvPr id="384" name="TextBox 383"/>
            <p:cNvSpPr txBox="1"/>
            <p:nvPr/>
          </p:nvSpPr>
          <p:spPr>
            <a:xfrm>
              <a:off x="3543300" y="4341926"/>
              <a:ext cx="2408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-</a:t>
              </a:r>
            </a:p>
          </p:txBody>
        </p:sp>
        <p:sp>
          <p:nvSpPr>
            <p:cNvPr id="385" name="TextBox 384"/>
            <p:cNvSpPr txBox="1"/>
            <p:nvPr/>
          </p:nvSpPr>
          <p:spPr>
            <a:xfrm>
              <a:off x="3950751" y="4341926"/>
              <a:ext cx="2408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-</a:t>
              </a:r>
            </a:p>
          </p:txBody>
        </p:sp>
        <p:sp>
          <p:nvSpPr>
            <p:cNvPr id="386" name="TextBox 385"/>
            <p:cNvSpPr txBox="1"/>
            <p:nvPr/>
          </p:nvSpPr>
          <p:spPr>
            <a:xfrm>
              <a:off x="5131220" y="4087296"/>
              <a:ext cx="2408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-</a:t>
              </a:r>
            </a:p>
          </p:txBody>
        </p:sp>
        <p:sp>
          <p:nvSpPr>
            <p:cNvPr id="388" name="TextBox 387"/>
            <p:cNvSpPr txBox="1"/>
            <p:nvPr/>
          </p:nvSpPr>
          <p:spPr>
            <a:xfrm>
              <a:off x="5521745" y="4341926"/>
              <a:ext cx="2408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-</a:t>
              </a:r>
            </a:p>
          </p:txBody>
        </p:sp>
        <p:sp>
          <p:nvSpPr>
            <p:cNvPr id="389" name="TextBox 388"/>
            <p:cNvSpPr txBox="1"/>
            <p:nvPr/>
          </p:nvSpPr>
          <p:spPr>
            <a:xfrm>
              <a:off x="3968856" y="3871585"/>
              <a:ext cx="2046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390" name="TextBox 389"/>
            <p:cNvSpPr txBox="1"/>
            <p:nvPr/>
          </p:nvSpPr>
          <p:spPr>
            <a:xfrm>
              <a:off x="3968856" y="4087296"/>
              <a:ext cx="2046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391" name="TextBox 390"/>
            <p:cNvSpPr txBox="1"/>
            <p:nvPr/>
          </p:nvSpPr>
          <p:spPr>
            <a:xfrm>
              <a:off x="4353118" y="3871585"/>
              <a:ext cx="2046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392" name="TextBox 391"/>
            <p:cNvSpPr txBox="1"/>
            <p:nvPr/>
          </p:nvSpPr>
          <p:spPr>
            <a:xfrm>
              <a:off x="4353118" y="4087296"/>
              <a:ext cx="2046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394" name="TextBox 393"/>
            <p:cNvSpPr txBox="1"/>
            <p:nvPr/>
          </p:nvSpPr>
          <p:spPr>
            <a:xfrm>
              <a:off x="5149325" y="3871585"/>
              <a:ext cx="2046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396" name="TextBox 395"/>
            <p:cNvSpPr txBox="1"/>
            <p:nvPr/>
          </p:nvSpPr>
          <p:spPr>
            <a:xfrm>
              <a:off x="4753958" y="3871585"/>
              <a:ext cx="2046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397" name="TextBox 396"/>
            <p:cNvSpPr txBox="1"/>
            <p:nvPr/>
          </p:nvSpPr>
          <p:spPr>
            <a:xfrm>
              <a:off x="4753958" y="4087296"/>
              <a:ext cx="2046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398" name="TextBox 397"/>
            <p:cNvSpPr txBox="1"/>
            <p:nvPr/>
          </p:nvSpPr>
          <p:spPr>
            <a:xfrm>
              <a:off x="5539850" y="3871585"/>
              <a:ext cx="2046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400" name="TextBox 399"/>
            <p:cNvSpPr txBox="1"/>
            <p:nvPr/>
          </p:nvSpPr>
          <p:spPr>
            <a:xfrm>
              <a:off x="2667000" y="4655247"/>
              <a:ext cx="8230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cs typeface="Times New Roman" pitchFamily="18" charset="0"/>
                </a:rPr>
                <a:t>PD166285</a:t>
              </a:r>
              <a:endParaRPr lang="en-US" sz="1200" dirty="0">
                <a:cs typeface="Times New Roman" pitchFamily="18" charset="0"/>
              </a:endParaRPr>
            </a:p>
          </p:txBody>
        </p:sp>
        <p:sp>
          <p:nvSpPr>
            <p:cNvPr id="401" name="TextBox 400"/>
            <p:cNvSpPr txBox="1"/>
            <p:nvPr/>
          </p:nvSpPr>
          <p:spPr>
            <a:xfrm>
              <a:off x="3557627" y="4606483"/>
              <a:ext cx="2122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-</a:t>
              </a:r>
            </a:p>
          </p:txBody>
        </p:sp>
        <p:sp>
          <p:nvSpPr>
            <p:cNvPr id="403" name="TextBox 402"/>
            <p:cNvSpPr txBox="1"/>
            <p:nvPr/>
          </p:nvSpPr>
          <p:spPr>
            <a:xfrm>
              <a:off x="3968856" y="4606483"/>
              <a:ext cx="2046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404" name="TextBox 403"/>
            <p:cNvSpPr txBox="1"/>
            <p:nvPr/>
          </p:nvSpPr>
          <p:spPr>
            <a:xfrm>
              <a:off x="4353118" y="4606483"/>
              <a:ext cx="2046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405" name="TextBox 404"/>
            <p:cNvSpPr txBox="1"/>
            <p:nvPr/>
          </p:nvSpPr>
          <p:spPr>
            <a:xfrm>
              <a:off x="4753958" y="4606483"/>
              <a:ext cx="2046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407" name="TextBox 406"/>
            <p:cNvSpPr txBox="1"/>
            <p:nvPr/>
          </p:nvSpPr>
          <p:spPr>
            <a:xfrm>
              <a:off x="5539850" y="4087296"/>
              <a:ext cx="2046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408" name="TextBox 407"/>
            <p:cNvSpPr txBox="1"/>
            <p:nvPr/>
          </p:nvSpPr>
          <p:spPr>
            <a:xfrm>
              <a:off x="4353118" y="4341926"/>
              <a:ext cx="2046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409" name="TextBox 408"/>
            <p:cNvSpPr txBox="1"/>
            <p:nvPr/>
          </p:nvSpPr>
          <p:spPr>
            <a:xfrm>
              <a:off x="4753958" y="4341926"/>
              <a:ext cx="2046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410" name="TextBox 409"/>
            <p:cNvSpPr txBox="1"/>
            <p:nvPr/>
          </p:nvSpPr>
          <p:spPr>
            <a:xfrm>
              <a:off x="5131220" y="4341926"/>
              <a:ext cx="2408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-</a:t>
              </a:r>
            </a:p>
          </p:txBody>
        </p:sp>
        <p:sp>
          <p:nvSpPr>
            <p:cNvPr id="411" name="TextBox 410"/>
            <p:cNvSpPr txBox="1"/>
            <p:nvPr/>
          </p:nvSpPr>
          <p:spPr>
            <a:xfrm>
              <a:off x="5149325" y="4606483"/>
              <a:ext cx="2046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412" name="TextBox 411"/>
            <p:cNvSpPr txBox="1"/>
            <p:nvPr/>
          </p:nvSpPr>
          <p:spPr>
            <a:xfrm>
              <a:off x="5539850" y="4606483"/>
              <a:ext cx="2046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413" name="Line 375"/>
            <p:cNvSpPr>
              <a:spLocks noChangeShapeType="1"/>
            </p:cNvSpPr>
            <p:nvPr/>
          </p:nvSpPr>
          <p:spPr bwMode="auto">
            <a:xfrm flipV="1">
              <a:off x="5225302" y="2219310"/>
              <a:ext cx="0" cy="544513"/>
            </a:xfrm>
            <a:prstGeom prst="line">
              <a:avLst/>
            </a:pr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" name="Line 376"/>
            <p:cNvSpPr>
              <a:spLocks noChangeShapeType="1"/>
            </p:cNvSpPr>
            <p:nvPr/>
          </p:nvSpPr>
          <p:spPr bwMode="auto">
            <a:xfrm>
              <a:off x="5227760" y="2218882"/>
              <a:ext cx="389339" cy="0"/>
            </a:xfrm>
            <a:prstGeom prst="line">
              <a:avLst/>
            </a:pr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" name="Line 377"/>
            <p:cNvSpPr>
              <a:spLocks noChangeShapeType="1"/>
            </p:cNvSpPr>
            <p:nvPr/>
          </p:nvSpPr>
          <p:spPr bwMode="auto">
            <a:xfrm flipV="1">
              <a:off x="5617415" y="2221340"/>
              <a:ext cx="0" cy="347663"/>
            </a:xfrm>
            <a:prstGeom prst="line">
              <a:avLst/>
            </a:pr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98985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01-16-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01-16-13</Template>
  <TotalTime>4280</TotalTime>
  <Words>46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Presentation 01-16-13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Cheng, Yong (NIH/NICHD) [F]</dc:creator>
  <cp:lastModifiedBy>Niamh Cawley</cp:lastModifiedBy>
  <cp:revision>140</cp:revision>
  <dcterms:created xsi:type="dcterms:W3CDTF">2013-01-22T15:06:14Z</dcterms:created>
  <dcterms:modified xsi:type="dcterms:W3CDTF">2013-04-01T20:28:19Z</dcterms:modified>
</cp:coreProperties>
</file>