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56"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IN"/>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320055A-5908-4BAB-9943-FC87925F1CC8}" type="datetimeFigureOut">
              <a:rPr lang="en-US" smtClean="0"/>
              <a:pPr/>
              <a:t>7/16/2015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320055A-5908-4BAB-9943-FC87925F1CC8}" type="datetimeFigureOut">
              <a:rPr lang="en-US" smtClean="0"/>
              <a:pPr/>
              <a:t>7/16/2015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320055A-5908-4BAB-9943-FC87925F1CC8}" type="datetimeFigureOut">
              <a:rPr lang="en-US" smtClean="0"/>
              <a:pPr/>
              <a:t>7/16/2015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320055A-5908-4BAB-9943-FC87925F1CC8}" type="datetimeFigureOut">
              <a:rPr lang="en-US" smtClean="0"/>
              <a:pPr/>
              <a:t>7/16/2015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0055A-5908-4BAB-9943-FC87925F1CC8}" type="datetimeFigureOut">
              <a:rPr lang="en-US" smtClean="0"/>
              <a:pPr/>
              <a:t>7/16/2015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320055A-5908-4BAB-9943-FC87925F1CC8}" type="datetimeFigureOut">
              <a:rPr lang="en-US" smtClean="0"/>
              <a:pPr/>
              <a:t>7/16/2015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320055A-5908-4BAB-9943-FC87925F1CC8}" type="datetimeFigureOut">
              <a:rPr lang="en-US" smtClean="0"/>
              <a:pPr/>
              <a:t>7/16/2015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320055A-5908-4BAB-9943-FC87925F1CC8}" type="datetimeFigureOut">
              <a:rPr lang="en-US" smtClean="0"/>
              <a:pPr/>
              <a:t>7/16/2015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0055A-5908-4BAB-9943-FC87925F1CC8}" type="datetimeFigureOut">
              <a:rPr lang="en-US" smtClean="0"/>
              <a:pPr/>
              <a:t>7/16/2015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0055A-5908-4BAB-9943-FC87925F1CC8}" type="datetimeFigureOut">
              <a:rPr lang="en-US" smtClean="0"/>
              <a:pPr/>
              <a:t>7/16/2015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0055A-5908-4BAB-9943-FC87925F1CC8}" type="datetimeFigureOut">
              <a:rPr lang="en-US" smtClean="0"/>
              <a:pPr/>
              <a:t>7/16/2015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9E53DE-5442-49FE-9441-41E5DB4B33A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320055A-5908-4BAB-9943-FC87925F1CC8}" type="datetimeFigureOut">
              <a:rPr lang="en-US" smtClean="0"/>
              <a:pPr/>
              <a:t>7/16/2015</a:t>
            </a:fld>
            <a:endParaRPr lang="en-IN"/>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39E53DE-5442-49FE-9441-41E5DB4B33A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0"/>
            <a:ext cx="5867400" cy="1384995"/>
          </a:xfrm>
          <a:prstGeom prst="rect">
            <a:avLst/>
          </a:prstGeom>
        </p:spPr>
        <p:txBody>
          <a:bodyPr wrap="square">
            <a:spAutoFit/>
          </a:bodyPr>
          <a:lstStyle/>
          <a:p>
            <a:pPr algn="just"/>
            <a:r>
              <a:rPr lang="en-US" sz="1200" b="1" dirty="0" smtClean="0">
                <a:latin typeface="Times New Roman" pitchFamily="18" charset="0"/>
                <a:cs typeface="Times New Roman" pitchFamily="18" charset="0"/>
              </a:rPr>
              <a:t>S6 Fig. </a:t>
            </a:r>
            <a:r>
              <a:rPr lang="en-US" sz="1200" b="1" dirty="0" smtClean="0">
                <a:latin typeface="Times New Roman" pitchFamily="18" charset="0"/>
                <a:cs typeface="Times New Roman" pitchFamily="18" charset="0"/>
              </a:rPr>
              <a:t>Phylogram of </a:t>
            </a:r>
            <a:r>
              <a:rPr lang="en-US" sz="1200" b="1" i="1" dirty="0" smtClean="0">
                <a:latin typeface="Times New Roman" pitchFamily="18" charset="0"/>
                <a:cs typeface="Times New Roman" pitchFamily="18" charset="0"/>
              </a:rPr>
              <a:t>Oryza sativa </a:t>
            </a:r>
            <a:r>
              <a:rPr lang="en-US" sz="1200" b="1" dirty="0" smtClean="0">
                <a:latin typeface="Times New Roman" pitchFamily="18" charset="0"/>
                <a:cs typeface="Times New Roman" pitchFamily="18" charset="0"/>
              </a:rPr>
              <a:t>FLZ proteins. </a:t>
            </a:r>
          </a:p>
          <a:p>
            <a:pPr algn="just"/>
            <a:r>
              <a:rPr lang="en-US" sz="1200" dirty="0" smtClean="0">
                <a:latin typeface="Times New Roman" pitchFamily="18" charset="0"/>
                <a:cs typeface="Times New Roman" pitchFamily="18" charset="0"/>
              </a:rPr>
              <a:t>Phylogram of </a:t>
            </a:r>
            <a:r>
              <a:rPr lang="en-US" sz="1200" i="1" dirty="0" smtClean="0">
                <a:latin typeface="Times New Roman" pitchFamily="18" charset="0"/>
                <a:cs typeface="Times New Roman" pitchFamily="18" charset="0"/>
              </a:rPr>
              <a:t>O. sativa</a:t>
            </a:r>
            <a:r>
              <a:rPr lang="en-US" sz="1200" dirty="0" smtClean="0">
                <a:latin typeface="Times New Roman" pitchFamily="18" charset="0"/>
                <a:cs typeface="Times New Roman" pitchFamily="18" charset="0"/>
              </a:rPr>
              <a:t> FLZ proteins is inferred by Maximum Likelihood method based on JTT matrix-based model. The numbers adjacent to the branches represent the bootstrap percentage values based on 1000 bootstrap replicates. The tree is drawn to scale, with branch lengths measured in the number of  amino acid substitutions per site. The </a:t>
            </a:r>
            <a:r>
              <a:rPr lang="en-US" sz="1200" i="1" dirty="0" smtClean="0">
                <a:latin typeface="Times New Roman" pitchFamily="18" charset="0"/>
                <a:cs typeface="Times New Roman" pitchFamily="18" charset="0"/>
              </a:rPr>
              <a:t>O. sativa </a:t>
            </a:r>
            <a:r>
              <a:rPr lang="en-US" sz="1200" dirty="0" smtClean="0">
                <a:latin typeface="Times New Roman" pitchFamily="18" charset="0"/>
                <a:cs typeface="Times New Roman" pitchFamily="18" charset="0"/>
              </a:rPr>
              <a:t>FLZ proteins were named according to their closeness with OsaFLZ1 (marked with a green dot) in the protein phylogram. The new name and MSU locus ID is given in Table S1.</a:t>
            </a:r>
          </a:p>
        </p:txBody>
      </p:sp>
      <p:pic>
        <p:nvPicPr>
          <p:cNvPr id="1026" name="Picture 2"/>
          <p:cNvPicPr>
            <a:picLocks noChangeAspect="1" noChangeArrowheads="1"/>
          </p:cNvPicPr>
          <p:nvPr/>
        </p:nvPicPr>
        <p:blipFill>
          <a:blip r:embed="rId2"/>
          <a:srcRect/>
          <a:stretch>
            <a:fillRect/>
          </a:stretch>
        </p:blipFill>
        <p:spPr bwMode="auto">
          <a:xfrm>
            <a:off x="990600" y="685800"/>
            <a:ext cx="4514332" cy="55504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 Laxmi-203</dc:creator>
  <cp:lastModifiedBy>Dr.A Laxmi-203</cp:lastModifiedBy>
  <cp:revision>2</cp:revision>
  <dcterms:created xsi:type="dcterms:W3CDTF">2015-07-04T15:00:29Z</dcterms:created>
  <dcterms:modified xsi:type="dcterms:W3CDTF">2015-07-16T11:22:29Z</dcterms:modified>
</cp:coreProperties>
</file>