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5486400" cy="1279525"/>
  <p:notesSz cx="6858000" cy="9144000"/>
  <p:defaultTextStyle>
    <a:defPPr>
      <a:defRPr lang="en-US"/>
    </a:defPPr>
    <a:lvl1pPr marL="0" algn="l" defTabSz="522488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1pPr>
    <a:lvl2pPr marL="261244" algn="l" defTabSz="522488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2pPr>
    <a:lvl3pPr marL="522488" algn="l" defTabSz="522488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3pPr>
    <a:lvl4pPr marL="783732" algn="l" defTabSz="522488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4pPr>
    <a:lvl5pPr marL="1044976" algn="l" defTabSz="522488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5pPr>
    <a:lvl6pPr marL="1306220" algn="l" defTabSz="522488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1567464" algn="l" defTabSz="522488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1828709" algn="l" defTabSz="522488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2089953" algn="l" defTabSz="522488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81" d="100"/>
          <a:sy n="181" d="100"/>
        </p:scale>
        <p:origin x="-90" y="-930"/>
      </p:cViewPr>
      <p:guideLst>
        <p:guide orient="horz" pos="403"/>
        <p:guide pos="172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1480" y="397483"/>
            <a:ext cx="4663440" cy="27426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2960" y="725065"/>
            <a:ext cx="3840480" cy="32698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612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224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837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0449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3062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5674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8287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0899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D28EC-0CFD-41FA-B979-07593E72E324}" type="datetimeFigureOut">
              <a:rPr lang="en-US" smtClean="0"/>
              <a:t>3/12/2011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D5F5A-EF70-45BF-A82F-5D6D2469EA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D28EC-0CFD-41FA-B979-07593E72E324}" type="datetimeFigureOut">
              <a:rPr lang="en-US" smtClean="0"/>
              <a:t>3/12/2011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D5F5A-EF70-45BF-A82F-5D6D2469EA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977640" y="51242"/>
            <a:ext cx="1234440" cy="109174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74320" y="51242"/>
            <a:ext cx="3611880" cy="109174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D28EC-0CFD-41FA-B979-07593E72E324}" type="datetimeFigureOut">
              <a:rPr lang="en-US" smtClean="0"/>
              <a:t>3/12/2011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D5F5A-EF70-45BF-A82F-5D6D2469EA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D28EC-0CFD-41FA-B979-07593E72E324}" type="datetimeFigureOut">
              <a:rPr lang="en-US" smtClean="0"/>
              <a:t>3/12/2011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D5F5A-EF70-45BF-A82F-5D6D2469EA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3388" y="822213"/>
            <a:ext cx="4663440" cy="254128"/>
          </a:xfrm>
        </p:spPr>
        <p:txBody>
          <a:bodyPr anchor="t"/>
          <a:lstStyle>
            <a:lvl1pPr algn="l">
              <a:defRPr sz="23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3388" y="542318"/>
            <a:ext cx="4663440" cy="279896"/>
          </a:xfrm>
        </p:spPr>
        <p:txBody>
          <a:bodyPr anchor="b"/>
          <a:lstStyle>
            <a:lvl1pPr marL="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1pPr>
            <a:lvl2pPr marL="261244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2pPr>
            <a:lvl3pPr marL="522488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3pPr>
            <a:lvl4pPr marL="783732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4pPr>
            <a:lvl5pPr marL="1044976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5pPr>
            <a:lvl6pPr marL="1306220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6pPr>
            <a:lvl7pPr marL="1567464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7pPr>
            <a:lvl8pPr marL="1828709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8pPr>
            <a:lvl9pPr marL="2089953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D28EC-0CFD-41FA-B979-07593E72E324}" type="datetimeFigureOut">
              <a:rPr lang="en-US" smtClean="0"/>
              <a:t>3/12/2011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D5F5A-EF70-45BF-A82F-5D6D2469EA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74320" y="298556"/>
            <a:ext cx="2423160" cy="844427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1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788920" y="298556"/>
            <a:ext cx="2423160" cy="844427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1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D28EC-0CFD-41FA-B979-07593E72E324}" type="datetimeFigureOut">
              <a:rPr lang="en-US" smtClean="0"/>
              <a:t>3/12/2011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D5F5A-EF70-45BF-A82F-5D6D2469EA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4323" y="286412"/>
            <a:ext cx="2424113" cy="119363"/>
          </a:xfrm>
        </p:spPr>
        <p:txBody>
          <a:bodyPr anchor="b"/>
          <a:lstStyle>
            <a:lvl1pPr marL="0" indent="0">
              <a:buNone/>
              <a:defRPr sz="1400" b="1"/>
            </a:lvl1pPr>
            <a:lvl2pPr marL="261244" indent="0">
              <a:buNone/>
              <a:defRPr sz="1100" b="1"/>
            </a:lvl2pPr>
            <a:lvl3pPr marL="522488" indent="0">
              <a:buNone/>
              <a:defRPr sz="1000" b="1"/>
            </a:lvl3pPr>
            <a:lvl4pPr marL="783732" indent="0">
              <a:buNone/>
              <a:defRPr sz="900" b="1"/>
            </a:lvl4pPr>
            <a:lvl5pPr marL="1044976" indent="0">
              <a:buNone/>
              <a:defRPr sz="900" b="1"/>
            </a:lvl5pPr>
            <a:lvl6pPr marL="1306220" indent="0">
              <a:buNone/>
              <a:defRPr sz="900" b="1"/>
            </a:lvl6pPr>
            <a:lvl7pPr marL="1567464" indent="0">
              <a:buNone/>
              <a:defRPr sz="900" b="1"/>
            </a:lvl7pPr>
            <a:lvl8pPr marL="1828709" indent="0">
              <a:buNone/>
              <a:defRPr sz="900" b="1"/>
            </a:lvl8pPr>
            <a:lvl9pPr marL="2089953" indent="0">
              <a:buNone/>
              <a:defRPr sz="9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74323" y="405777"/>
            <a:ext cx="2424113" cy="737208"/>
          </a:xfrm>
        </p:spPr>
        <p:txBody>
          <a:bodyPr/>
          <a:lstStyle>
            <a:lvl1pPr>
              <a:defRPr sz="1400"/>
            </a:lvl1pPr>
            <a:lvl2pPr>
              <a:defRPr sz="11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787015" y="286412"/>
            <a:ext cx="2425065" cy="119363"/>
          </a:xfrm>
        </p:spPr>
        <p:txBody>
          <a:bodyPr anchor="b"/>
          <a:lstStyle>
            <a:lvl1pPr marL="0" indent="0">
              <a:buNone/>
              <a:defRPr sz="1400" b="1"/>
            </a:lvl1pPr>
            <a:lvl2pPr marL="261244" indent="0">
              <a:buNone/>
              <a:defRPr sz="1100" b="1"/>
            </a:lvl2pPr>
            <a:lvl3pPr marL="522488" indent="0">
              <a:buNone/>
              <a:defRPr sz="1000" b="1"/>
            </a:lvl3pPr>
            <a:lvl4pPr marL="783732" indent="0">
              <a:buNone/>
              <a:defRPr sz="900" b="1"/>
            </a:lvl4pPr>
            <a:lvl5pPr marL="1044976" indent="0">
              <a:buNone/>
              <a:defRPr sz="900" b="1"/>
            </a:lvl5pPr>
            <a:lvl6pPr marL="1306220" indent="0">
              <a:buNone/>
              <a:defRPr sz="900" b="1"/>
            </a:lvl6pPr>
            <a:lvl7pPr marL="1567464" indent="0">
              <a:buNone/>
              <a:defRPr sz="900" b="1"/>
            </a:lvl7pPr>
            <a:lvl8pPr marL="1828709" indent="0">
              <a:buNone/>
              <a:defRPr sz="900" b="1"/>
            </a:lvl8pPr>
            <a:lvl9pPr marL="2089953" indent="0">
              <a:buNone/>
              <a:defRPr sz="9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787015" y="405777"/>
            <a:ext cx="2425065" cy="737208"/>
          </a:xfrm>
        </p:spPr>
        <p:txBody>
          <a:bodyPr/>
          <a:lstStyle>
            <a:lvl1pPr>
              <a:defRPr sz="1400"/>
            </a:lvl1pPr>
            <a:lvl2pPr>
              <a:defRPr sz="11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D28EC-0CFD-41FA-B979-07593E72E324}" type="datetimeFigureOut">
              <a:rPr lang="en-US" smtClean="0"/>
              <a:t>3/12/2011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D5F5A-EF70-45BF-A82F-5D6D2469EA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D28EC-0CFD-41FA-B979-07593E72E324}" type="datetimeFigureOut">
              <a:rPr lang="en-US" smtClean="0"/>
              <a:t>3/12/2011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D5F5A-EF70-45BF-A82F-5D6D2469EA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D28EC-0CFD-41FA-B979-07593E72E324}" type="datetimeFigureOut">
              <a:rPr lang="en-US" smtClean="0"/>
              <a:t>3/12/2011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D5F5A-EF70-45BF-A82F-5D6D2469EA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320" y="50944"/>
            <a:ext cx="1804988" cy="216809"/>
          </a:xfrm>
        </p:spPr>
        <p:txBody>
          <a:bodyPr anchor="b"/>
          <a:lstStyle>
            <a:lvl1pPr algn="l">
              <a:defRPr sz="11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5030" y="50944"/>
            <a:ext cx="3067050" cy="1092039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" y="267752"/>
            <a:ext cx="1804988" cy="875230"/>
          </a:xfrm>
        </p:spPr>
        <p:txBody>
          <a:bodyPr/>
          <a:lstStyle>
            <a:lvl1pPr marL="0" indent="0">
              <a:buNone/>
              <a:defRPr sz="800"/>
            </a:lvl1pPr>
            <a:lvl2pPr marL="261244" indent="0">
              <a:buNone/>
              <a:defRPr sz="700"/>
            </a:lvl2pPr>
            <a:lvl3pPr marL="522488" indent="0">
              <a:buNone/>
              <a:defRPr sz="600"/>
            </a:lvl3pPr>
            <a:lvl4pPr marL="783732" indent="0">
              <a:buNone/>
              <a:defRPr sz="500"/>
            </a:lvl4pPr>
            <a:lvl5pPr marL="1044976" indent="0">
              <a:buNone/>
              <a:defRPr sz="500"/>
            </a:lvl5pPr>
            <a:lvl6pPr marL="1306220" indent="0">
              <a:buNone/>
              <a:defRPr sz="500"/>
            </a:lvl6pPr>
            <a:lvl7pPr marL="1567464" indent="0">
              <a:buNone/>
              <a:defRPr sz="500"/>
            </a:lvl7pPr>
            <a:lvl8pPr marL="1828709" indent="0">
              <a:buNone/>
              <a:defRPr sz="500"/>
            </a:lvl8pPr>
            <a:lvl9pPr marL="2089953" indent="0">
              <a:buNone/>
              <a:defRPr sz="5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D28EC-0CFD-41FA-B979-07593E72E324}" type="datetimeFigureOut">
              <a:rPr lang="en-US" smtClean="0"/>
              <a:t>3/12/2011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D5F5A-EF70-45BF-A82F-5D6D2469EA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373" y="895668"/>
            <a:ext cx="3291840" cy="105738"/>
          </a:xfrm>
        </p:spPr>
        <p:txBody>
          <a:bodyPr anchor="b"/>
          <a:lstStyle>
            <a:lvl1pPr algn="l">
              <a:defRPr sz="11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75373" y="114328"/>
            <a:ext cx="3291840" cy="767715"/>
          </a:xfrm>
        </p:spPr>
        <p:txBody>
          <a:bodyPr/>
          <a:lstStyle>
            <a:lvl1pPr marL="0" indent="0">
              <a:buNone/>
              <a:defRPr sz="1800"/>
            </a:lvl1pPr>
            <a:lvl2pPr marL="261244" indent="0">
              <a:buNone/>
              <a:defRPr sz="1600"/>
            </a:lvl2pPr>
            <a:lvl3pPr marL="522488" indent="0">
              <a:buNone/>
              <a:defRPr sz="1400"/>
            </a:lvl3pPr>
            <a:lvl4pPr marL="783732" indent="0">
              <a:buNone/>
              <a:defRPr sz="1100"/>
            </a:lvl4pPr>
            <a:lvl5pPr marL="1044976" indent="0">
              <a:buNone/>
              <a:defRPr sz="1100"/>
            </a:lvl5pPr>
            <a:lvl6pPr marL="1306220" indent="0">
              <a:buNone/>
              <a:defRPr sz="1100"/>
            </a:lvl6pPr>
            <a:lvl7pPr marL="1567464" indent="0">
              <a:buNone/>
              <a:defRPr sz="1100"/>
            </a:lvl7pPr>
            <a:lvl8pPr marL="1828709" indent="0">
              <a:buNone/>
              <a:defRPr sz="1100"/>
            </a:lvl8pPr>
            <a:lvl9pPr marL="2089953" indent="0">
              <a:buNone/>
              <a:defRPr sz="11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373" y="1001406"/>
            <a:ext cx="3291840" cy="150167"/>
          </a:xfrm>
        </p:spPr>
        <p:txBody>
          <a:bodyPr/>
          <a:lstStyle>
            <a:lvl1pPr marL="0" indent="0">
              <a:buNone/>
              <a:defRPr sz="800"/>
            </a:lvl1pPr>
            <a:lvl2pPr marL="261244" indent="0">
              <a:buNone/>
              <a:defRPr sz="700"/>
            </a:lvl2pPr>
            <a:lvl3pPr marL="522488" indent="0">
              <a:buNone/>
              <a:defRPr sz="600"/>
            </a:lvl3pPr>
            <a:lvl4pPr marL="783732" indent="0">
              <a:buNone/>
              <a:defRPr sz="500"/>
            </a:lvl4pPr>
            <a:lvl5pPr marL="1044976" indent="0">
              <a:buNone/>
              <a:defRPr sz="500"/>
            </a:lvl5pPr>
            <a:lvl6pPr marL="1306220" indent="0">
              <a:buNone/>
              <a:defRPr sz="500"/>
            </a:lvl6pPr>
            <a:lvl7pPr marL="1567464" indent="0">
              <a:buNone/>
              <a:defRPr sz="500"/>
            </a:lvl7pPr>
            <a:lvl8pPr marL="1828709" indent="0">
              <a:buNone/>
              <a:defRPr sz="500"/>
            </a:lvl8pPr>
            <a:lvl9pPr marL="2089953" indent="0">
              <a:buNone/>
              <a:defRPr sz="5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D28EC-0CFD-41FA-B979-07593E72E324}" type="datetimeFigureOut">
              <a:rPr lang="en-US" smtClean="0"/>
              <a:t>3/12/2011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D5F5A-EF70-45BF-A82F-5D6D2469EA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74320" y="51241"/>
            <a:ext cx="4937760" cy="213254"/>
          </a:xfrm>
          <a:prstGeom prst="rect">
            <a:avLst/>
          </a:prstGeom>
        </p:spPr>
        <p:txBody>
          <a:bodyPr vert="horz" lIns="52249" tIns="26124" rIns="52249" bIns="26124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4320" y="298556"/>
            <a:ext cx="4937760" cy="844427"/>
          </a:xfrm>
          <a:prstGeom prst="rect">
            <a:avLst/>
          </a:prstGeom>
        </p:spPr>
        <p:txBody>
          <a:bodyPr vert="horz" lIns="52249" tIns="26124" rIns="52249" bIns="26124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1185931"/>
            <a:ext cx="1280160" cy="68123"/>
          </a:xfrm>
          <a:prstGeom prst="rect">
            <a:avLst/>
          </a:prstGeom>
        </p:spPr>
        <p:txBody>
          <a:bodyPr vert="horz" lIns="52249" tIns="26124" rIns="52249" bIns="26124" rtlCol="0" anchor="ctr"/>
          <a:lstStyle>
            <a:lvl1pPr algn="l">
              <a:defRPr sz="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FD28EC-0CFD-41FA-B979-07593E72E324}" type="datetimeFigureOut">
              <a:rPr lang="en-US" smtClean="0"/>
              <a:t>3/12/2011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4520" y="1185931"/>
            <a:ext cx="1737360" cy="68123"/>
          </a:xfrm>
          <a:prstGeom prst="rect">
            <a:avLst/>
          </a:prstGeom>
        </p:spPr>
        <p:txBody>
          <a:bodyPr vert="horz" lIns="52249" tIns="26124" rIns="52249" bIns="26124" rtlCol="0" anchor="ctr"/>
          <a:lstStyle>
            <a:lvl1pPr algn="ctr">
              <a:defRPr sz="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31920" y="1185931"/>
            <a:ext cx="1280160" cy="68123"/>
          </a:xfrm>
          <a:prstGeom prst="rect">
            <a:avLst/>
          </a:prstGeom>
        </p:spPr>
        <p:txBody>
          <a:bodyPr vert="horz" lIns="52249" tIns="26124" rIns="52249" bIns="26124" rtlCol="0" anchor="ctr"/>
          <a:lstStyle>
            <a:lvl1pPr algn="r">
              <a:defRPr sz="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4D5F5A-EF70-45BF-A82F-5D6D2469EAA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522488" rtl="0" eaLnBrk="1" latinLnBrk="0" hangingPunct="1">
        <a:spcBef>
          <a:spcPct val="0"/>
        </a:spcBef>
        <a:buNone/>
        <a:defRPr sz="2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5933" indent="-195933" algn="l" defTabSz="522488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24522" indent="-163278" algn="l" defTabSz="522488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653110" indent="-130622" algn="l" defTabSz="522488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914354" indent="-130622" algn="l" defTabSz="522488" rtl="0" eaLnBrk="1" latinLnBrk="0" hangingPunct="1">
        <a:spcBef>
          <a:spcPct val="20000"/>
        </a:spcBef>
        <a:buFont typeface="Arial" pitchFamily="34" charset="0"/>
        <a:buChar char="–"/>
        <a:defRPr sz="1100" kern="1200">
          <a:solidFill>
            <a:schemeClr val="tx1"/>
          </a:solidFill>
          <a:latin typeface="+mn-lt"/>
          <a:ea typeface="+mn-ea"/>
          <a:cs typeface="+mn-cs"/>
        </a:defRPr>
      </a:lvl4pPr>
      <a:lvl5pPr marL="1175598" indent="-130622" algn="l" defTabSz="522488" rtl="0" eaLnBrk="1" latinLnBrk="0" hangingPunct="1">
        <a:spcBef>
          <a:spcPct val="20000"/>
        </a:spcBef>
        <a:buFont typeface="Arial" pitchFamily="34" charset="0"/>
        <a:buChar char="»"/>
        <a:defRPr sz="1100" kern="1200">
          <a:solidFill>
            <a:schemeClr val="tx1"/>
          </a:solidFill>
          <a:latin typeface="+mn-lt"/>
          <a:ea typeface="+mn-ea"/>
          <a:cs typeface="+mn-cs"/>
        </a:defRPr>
      </a:lvl5pPr>
      <a:lvl6pPr marL="1436842" indent="-130622" algn="l" defTabSz="522488" rtl="0" eaLnBrk="1" latinLnBrk="0" hangingPunct="1">
        <a:spcBef>
          <a:spcPct val="20000"/>
        </a:spcBef>
        <a:buFont typeface="Arial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6pPr>
      <a:lvl7pPr marL="1698087" indent="-130622" algn="l" defTabSz="522488" rtl="0" eaLnBrk="1" latinLnBrk="0" hangingPunct="1">
        <a:spcBef>
          <a:spcPct val="20000"/>
        </a:spcBef>
        <a:buFont typeface="Arial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7pPr>
      <a:lvl8pPr marL="1959331" indent="-130622" algn="l" defTabSz="522488" rtl="0" eaLnBrk="1" latinLnBrk="0" hangingPunct="1">
        <a:spcBef>
          <a:spcPct val="20000"/>
        </a:spcBef>
        <a:buFont typeface="Arial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8pPr>
      <a:lvl9pPr marL="2220575" indent="-130622" algn="l" defTabSz="522488" rtl="0" eaLnBrk="1" latinLnBrk="0" hangingPunct="1">
        <a:spcBef>
          <a:spcPct val="20000"/>
        </a:spcBef>
        <a:buFont typeface="Arial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22488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1pPr>
      <a:lvl2pPr marL="261244" algn="l" defTabSz="522488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2pPr>
      <a:lvl3pPr marL="522488" algn="l" defTabSz="522488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3pPr>
      <a:lvl4pPr marL="783732" algn="l" defTabSz="522488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4pPr>
      <a:lvl5pPr marL="1044976" algn="l" defTabSz="522488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5pPr>
      <a:lvl6pPr marL="1306220" algn="l" defTabSz="522488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6pPr>
      <a:lvl7pPr marL="1567464" algn="l" defTabSz="522488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709" algn="l" defTabSz="522488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8pPr>
      <a:lvl9pPr marL="2089953" algn="l" defTabSz="522488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63" y="-14288"/>
            <a:ext cx="5476875" cy="1304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Ahsan</dc:creator>
  <cp:lastModifiedBy>Ahsan</cp:lastModifiedBy>
  <cp:revision>1</cp:revision>
  <dcterms:created xsi:type="dcterms:W3CDTF">2011-03-13T02:18:13Z</dcterms:created>
  <dcterms:modified xsi:type="dcterms:W3CDTF">2011-03-13T02:26:43Z</dcterms:modified>
</cp:coreProperties>
</file>