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howGuides="1">
      <p:cViewPr>
        <p:scale>
          <a:sx n="139" d="100"/>
          <a:sy n="139" d="100"/>
        </p:scale>
        <p:origin x="-80" y="-80"/>
      </p:cViewPr>
      <p:guideLst>
        <p:guide orient="horz" pos="754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8C95E-9026-734F-A66A-F04AF204A2A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74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DE4D2-92C9-C240-9DD5-87F800EE2D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962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17403-6B62-C240-A615-9C1374BAF09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202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5DFBA-CA96-294E-BD3E-558E24F04CC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936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93C5D-038B-3144-A3A1-702391EEA5E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31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A83B9-2876-C744-9AE3-22BF5635D2D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554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319B-B63D-E140-8A63-F22DD04511D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59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8EF50-AF57-8E4B-B311-F26A4E21F6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370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C32DA-0D1A-3149-B17F-69229D36CA4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060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A4ADA-A891-914F-A647-C7207A42F0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07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73AF6-E3D5-E448-A619-BFF283F8DD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615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793D1-297E-CA40-9AB8-9805FB5AC1C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図形グループ 3"/>
          <p:cNvGrpSpPr/>
          <p:nvPr/>
        </p:nvGrpSpPr>
        <p:grpSpPr>
          <a:xfrm>
            <a:off x="9852" y="-121558"/>
            <a:ext cx="8510217" cy="6286862"/>
            <a:chOff x="9852" y="-121558"/>
            <a:chExt cx="8510217" cy="6286862"/>
          </a:xfrm>
        </p:grpSpPr>
        <p:pic>
          <p:nvPicPr>
            <p:cNvPr id="2" name="図 1" descr="SK(No.34)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1565872"/>
              <a:ext cx="3310128" cy="4599432"/>
            </a:xfrm>
            <a:prstGeom prst="rect">
              <a:avLst/>
            </a:prstGeom>
          </p:spPr>
        </p:pic>
        <p:sp>
          <p:nvSpPr>
            <p:cNvPr id="3" name="左矢印 2"/>
            <p:cNvSpPr/>
            <p:nvPr/>
          </p:nvSpPr>
          <p:spPr bwMode="auto">
            <a:xfrm flipH="1">
              <a:off x="5076056" y="2456831"/>
              <a:ext cx="144016" cy="180081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7" name="左矢印 6"/>
            <p:cNvSpPr/>
            <p:nvPr/>
          </p:nvSpPr>
          <p:spPr bwMode="auto">
            <a:xfrm flipH="1">
              <a:off x="5076056" y="2852936"/>
              <a:ext cx="144016" cy="180081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 rot="18665781">
              <a:off x="3859987" y="754422"/>
              <a:ext cx="15759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Helvetica"/>
                  <a:cs typeface="Helvetica"/>
                </a:rPr>
                <a:t>Positive control</a:t>
              </a:r>
              <a:endParaRPr kumimoji="1" lang="ja-JP" altLang="en-US" sz="1600" dirty="0">
                <a:latin typeface="Helvetica"/>
                <a:cs typeface="Helvetica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8665781">
              <a:off x="4503928" y="701103"/>
              <a:ext cx="16673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Helvetica"/>
                  <a:cs typeface="Helvetica"/>
                </a:rPr>
                <a:t>Negative control</a:t>
              </a:r>
              <a:endParaRPr kumimoji="1" lang="ja-JP" altLang="en-US" sz="1600" dirty="0">
                <a:latin typeface="Helvetica"/>
                <a:cs typeface="Helvetica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18665781">
              <a:off x="5282698" y="823716"/>
              <a:ext cx="12108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Helvetica"/>
                  <a:cs typeface="Helvetica"/>
                </a:rPr>
                <a:t>AC (No.34)</a:t>
              </a:r>
              <a:endParaRPr kumimoji="1" lang="ja-JP" altLang="en-US" sz="1600" dirty="0">
                <a:latin typeface="Helvetica"/>
                <a:cs typeface="Helvetica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372200" y="1651817"/>
              <a:ext cx="2147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latin typeface="Helvetica"/>
                  <a:cs typeface="Helvetica"/>
                </a:rPr>
                <a:t>E: EcoR1 digestion</a:t>
              </a:r>
              <a:endParaRPr kumimoji="1" lang="ja-JP" altLang="en-US" sz="1800" dirty="0">
                <a:latin typeface="Helvetica"/>
                <a:cs typeface="Helvetic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372200" y="2155873"/>
              <a:ext cx="1916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latin typeface="Helvetica"/>
                  <a:cs typeface="Helvetica"/>
                </a:rPr>
                <a:t>P: Pst1 digestion</a:t>
              </a:r>
              <a:endParaRPr kumimoji="1" lang="ja-JP" altLang="en-US" sz="1800" dirty="0">
                <a:latin typeface="Helvetica"/>
                <a:cs typeface="Helvetica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8665781">
              <a:off x="2775040" y="890238"/>
              <a:ext cx="23621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Helvetica"/>
                  <a:cs typeface="Helvetica"/>
                </a:rPr>
                <a:t>Marker (</a:t>
              </a:r>
              <a:r>
                <a:rPr lang="ja-JP" altLang="ja-JP" sz="1600" dirty="0"/>
                <a:t>λ</a:t>
              </a:r>
              <a:r>
                <a:rPr lang="en-US" altLang="ja-JP" sz="1600" dirty="0"/>
                <a:t>DNA/</a:t>
              </a:r>
              <a:r>
                <a:rPr lang="en-US" altLang="ja-JP" sz="1600" dirty="0" err="1"/>
                <a:t>HindIII</a:t>
              </a:r>
              <a:r>
                <a:rPr lang="en-US" altLang="ja-JP" sz="1600" dirty="0"/>
                <a:t> </a:t>
              </a:r>
              <a:r>
                <a:rPr lang="en-US" altLang="ja-JP" sz="1600" dirty="0" smtClean="0">
                  <a:latin typeface="Helvetica"/>
                  <a:cs typeface="Helvetica"/>
                </a:rPr>
                <a:t>)</a:t>
              </a:r>
              <a:endParaRPr kumimoji="1" lang="ja-JP" altLang="en-US" sz="1600" dirty="0">
                <a:latin typeface="Helvetica"/>
                <a:cs typeface="Helvetica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9852" y="0"/>
              <a:ext cx="1519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Helvetica"/>
                  <a:cs typeface="Helvetica"/>
                </a:rPr>
                <a:t>Figure S3</a:t>
              </a:r>
              <a:endParaRPr kumimoji="1" lang="ja-JP" altLang="en-US" dirty="0">
                <a:latin typeface="Helvetica"/>
                <a:cs typeface="Helvetica"/>
              </a:endParaRPr>
            </a:p>
          </p:txBody>
        </p:sp>
        <p:sp>
          <p:nvSpPr>
            <p:cNvPr id="17" name="左矢印 16"/>
            <p:cNvSpPr/>
            <p:nvPr/>
          </p:nvSpPr>
          <p:spPr bwMode="auto">
            <a:xfrm>
              <a:off x="5868144" y="2852936"/>
              <a:ext cx="144016" cy="180081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ＭＳ Ｐゴシック" charset="0"/>
                <a:cs typeface="Helvetica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</Words>
  <Application>Microsoft Macintosh PowerPoint</Application>
  <PresentationFormat>画面に合わせる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新しいプレゼンテーション</vt:lpstr>
      <vt:lpstr>PowerPoint プレゼンテーション</vt:lpstr>
    </vt:vector>
  </TitlesOfParts>
  <Manager/>
  <Company>東京大学医科学研究所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小林 誠一郎</dc:creator>
  <cp:keywords/>
  <dc:description/>
  <cp:lastModifiedBy>小林 誠一郎</cp:lastModifiedBy>
  <cp:revision>20</cp:revision>
  <dcterms:created xsi:type="dcterms:W3CDTF">2012-04-18T05:03:19Z</dcterms:created>
  <dcterms:modified xsi:type="dcterms:W3CDTF">2012-12-07T03:44:56Z</dcterms:modified>
  <cp:category/>
</cp:coreProperties>
</file>