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Newyeast\Todd_Ram_paper\figures\S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depthPercent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60599334073281E-2"/>
          <c:y val="2.12071778140294E-2"/>
          <c:w val="0.8013318534961158"/>
          <c:h val="0.81076672104404557"/>
        </c:manualLayout>
      </c:layout>
      <c:bar3DChart>
        <c:barDir val="col"/>
        <c:grouping val="standard"/>
        <c:varyColors val="0"/>
        <c:ser>
          <c:idx val="0"/>
          <c:order val="0"/>
          <c:tx>
            <c:v>S.ce-S.ba</c:v>
          </c:tx>
          <c:invertIfNegative val="0"/>
          <c:val>
            <c:numRef>
              <c:f>across_genomes_8!$B$2:$B$9</c:f>
              <c:numCache>
                <c:formatCode>General</c:formatCode>
                <c:ptCount val="8"/>
                <c:pt idx="0">
                  <c:v>8.6999999999999993</c:v>
                </c:pt>
                <c:pt idx="1">
                  <c:v>44.24</c:v>
                </c:pt>
                <c:pt idx="2">
                  <c:v>51.31</c:v>
                </c:pt>
                <c:pt idx="3">
                  <c:v>20.32</c:v>
                </c:pt>
                <c:pt idx="4">
                  <c:v>10.55</c:v>
                </c:pt>
                <c:pt idx="5">
                  <c:v>5.51</c:v>
                </c:pt>
                <c:pt idx="6">
                  <c:v>3.85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v>S.ce-S.mi</c:v>
          </c:tx>
          <c:invertIfNegative val="0"/>
          <c:val>
            <c:numRef>
              <c:f>across_genomes_8!$C$2:$C$9</c:f>
              <c:numCache>
                <c:formatCode>General</c:formatCode>
                <c:ptCount val="8"/>
                <c:pt idx="0">
                  <c:v>15.33</c:v>
                </c:pt>
                <c:pt idx="1">
                  <c:v>62.02</c:v>
                </c:pt>
                <c:pt idx="2">
                  <c:v>39.61</c:v>
                </c:pt>
                <c:pt idx="3">
                  <c:v>10.17</c:v>
                </c:pt>
                <c:pt idx="4">
                  <c:v>5.93</c:v>
                </c:pt>
                <c:pt idx="5">
                  <c:v>5.01</c:v>
                </c:pt>
                <c:pt idx="6">
                  <c:v>2.88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v>S.ce-S.pa</c:v>
          </c:tx>
          <c:invertIfNegative val="0"/>
          <c:val>
            <c:numRef>
              <c:f>across_genomes_8!$D$2:$D$9</c:f>
              <c:numCache>
                <c:formatCode>General</c:formatCode>
                <c:ptCount val="8"/>
                <c:pt idx="0">
                  <c:v>11.9</c:v>
                </c:pt>
                <c:pt idx="1">
                  <c:v>48.95</c:v>
                </c:pt>
                <c:pt idx="2">
                  <c:v>54.97</c:v>
                </c:pt>
                <c:pt idx="3">
                  <c:v>22.07</c:v>
                </c:pt>
                <c:pt idx="4">
                  <c:v>13.58</c:v>
                </c:pt>
                <c:pt idx="5">
                  <c:v>8.52</c:v>
                </c:pt>
                <c:pt idx="6">
                  <c:v>12.5</c:v>
                </c:pt>
                <c:pt idx="7">
                  <c:v>5.88</c:v>
                </c:pt>
              </c:numCache>
            </c:numRef>
          </c:val>
        </c:ser>
        <c:ser>
          <c:idx val="3"/>
          <c:order val="3"/>
          <c:tx>
            <c:v>S.ce-S.ba-S.mi</c:v>
          </c:tx>
          <c:invertIfNegative val="0"/>
          <c:val>
            <c:numRef>
              <c:f>across_genomes_8!$E$2:$E$9</c:f>
              <c:numCache>
                <c:formatCode>General</c:formatCode>
                <c:ptCount val="8"/>
                <c:pt idx="0">
                  <c:v>1.79</c:v>
                </c:pt>
                <c:pt idx="1">
                  <c:v>29.78</c:v>
                </c:pt>
                <c:pt idx="2">
                  <c:v>22.42</c:v>
                </c:pt>
                <c:pt idx="3">
                  <c:v>2.95</c:v>
                </c:pt>
                <c:pt idx="4">
                  <c:v>1.49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v>S.ce-S.mi-S.pa</c:v>
          </c:tx>
          <c:invertIfNegative val="0"/>
          <c:val>
            <c:numRef>
              <c:f>across_genomes_8!$F$2:$F$9</c:f>
              <c:numCache>
                <c:formatCode>General</c:formatCode>
                <c:ptCount val="8"/>
                <c:pt idx="0">
                  <c:v>2.62</c:v>
                </c:pt>
                <c:pt idx="1">
                  <c:v>32.93</c:v>
                </c:pt>
                <c:pt idx="2">
                  <c:v>24.52</c:v>
                </c:pt>
                <c:pt idx="3">
                  <c:v>3.51</c:v>
                </c:pt>
                <c:pt idx="4">
                  <c:v>2.04</c:v>
                </c:pt>
                <c:pt idx="5">
                  <c:v>1.75</c:v>
                </c:pt>
                <c:pt idx="6">
                  <c:v>0.96</c:v>
                </c:pt>
                <c:pt idx="7">
                  <c:v>0</c:v>
                </c:pt>
              </c:numCache>
            </c:numRef>
          </c:val>
        </c:ser>
        <c:ser>
          <c:idx val="5"/>
          <c:order val="5"/>
          <c:tx>
            <c:v>S.ce-S.ba-S.pa</c:v>
          </c:tx>
          <c:invertIfNegative val="0"/>
          <c:val>
            <c:numRef>
              <c:f>across_genomes_8!$G$2:$G$9</c:f>
              <c:numCache>
                <c:formatCode>General</c:formatCode>
                <c:ptCount val="8"/>
                <c:pt idx="0">
                  <c:v>1.52</c:v>
                </c:pt>
                <c:pt idx="1">
                  <c:v>24.48</c:v>
                </c:pt>
                <c:pt idx="2">
                  <c:v>30.84</c:v>
                </c:pt>
                <c:pt idx="3">
                  <c:v>6.13</c:v>
                </c:pt>
                <c:pt idx="4">
                  <c:v>2.94</c:v>
                </c:pt>
                <c:pt idx="5">
                  <c:v>1.75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6"/>
          <c:order val="6"/>
          <c:tx>
            <c:v>All species</c:v>
          </c:tx>
          <c:invertIfNegative val="0"/>
          <c:val>
            <c:numRef>
              <c:f>across_genomes_8!$H$2:$H$9</c:f>
              <c:numCache>
                <c:formatCode>General</c:formatCode>
                <c:ptCount val="8"/>
                <c:pt idx="0">
                  <c:v>1.79</c:v>
                </c:pt>
                <c:pt idx="1">
                  <c:v>29.78</c:v>
                </c:pt>
                <c:pt idx="2">
                  <c:v>22.42</c:v>
                </c:pt>
                <c:pt idx="3">
                  <c:v>2.95</c:v>
                </c:pt>
                <c:pt idx="4">
                  <c:v>1.49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841728"/>
        <c:axId val="80852096"/>
        <c:axId val="30181568"/>
      </c:bar3DChart>
      <c:catAx>
        <c:axId val="80841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Rank by decreasing fold enrichment score</a:t>
                </a:r>
              </a:p>
            </c:rich>
          </c:tx>
          <c:layout>
            <c:manualLayout>
              <c:xMode val="edge"/>
              <c:yMode val="edge"/>
              <c:x val="7.4486732443683187E-2"/>
              <c:y val="0.718700594725822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80852096"/>
        <c:crosses val="autoZero"/>
        <c:auto val="1"/>
        <c:lblAlgn val="ctr"/>
        <c:lblOffset val="100"/>
        <c:noMultiLvlLbl val="0"/>
      </c:catAx>
      <c:valAx>
        <c:axId val="80852096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Percentage of identical 9-mers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;\-#,##0" sourceLinked="0"/>
        <c:majorTickMark val="out"/>
        <c:minorTickMark val="none"/>
        <c:tickLblPos val="nextTo"/>
        <c:crossAx val="80841728"/>
        <c:crosses val="max"/>
        <c:crossBetween val="between"/>
      </c:valAx>
      <c:serAx>
        <c:axId val="3018156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Yeast species compared</a:t>
                </a:r>
              </a:p>
            </c:rich>
          </c:tx>
          <c:layout>
            <c:manualLayout>
              <c:xMode val="edge"/>
              <c:yMode val="edge"/>
              <c:x val="0.59988161302256782"/>
              <c:y val="0.8069796577222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852096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0.15557</cdr:x>
      <cdr:y>0.59536</cdr:y>
    </cdr:from>
    <cdr:to>
      <cdr:x>0.35591</cdr:x>
      <cdr:y>0.87283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1335128" y="3476218"/>
          <a:ext cx="1719301" cy="162008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58B5-0CD1-479E-A399-EAC25335218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3795C-A4DC-4615-ABDB-3E29F6823B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Ramkumar Hari</dc:creator>
  <cp:lastModifiedBy>Kathleen Luschek</cp:lastModifiedBy>
  <cp:revision>2</cp:revision>
  <dcterms:created xsi:type="dcterms:W3CDTF">2012-01-31T10:09:31Z</dcterms:created>
  <dcterms:modified xsi:type="dcterms:W3CDTF">2013-02-20T23:55:35Z</dcterms:modified>
</cp:coreProperties>
</file>