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7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9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9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9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0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4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392AD-B67E-4A33-9CB2-A08F126A0002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A1A43-D9D5-4107-9372-3A874BCE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2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hypoxia-pka paper\full pics\tom20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841" y="3115206"/>
            <a:ext cx="2343150" cy="173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hypoxia-pka paper\full pics\sdha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044" y="5096405"/>
            <a:ext cx="2365193" cy="160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hypoxia-pka paper\full pics\Cropped_Cropped_FlippedRightToLeft_FlippedTopToBottom_pka1.tif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3000" contrast="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7" y="994175"/>
            <a:ext cx="2443163" cy="192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28837" y="166740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36924" y="569748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SDHA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91922" y="3798374"/>
            <a:ext cx="873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TOM20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67044" y="1852072"/>
            <a:ext cx="2502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32245" y="5866495"/>
            <a:ext cx="2502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2565751" y="3983040"/>
            <a:ext cx="4741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46985" y="58483"/>
            <a:ext cx="104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</a:t>
            </a:r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016728" y="433387"/>
            <a:ext cx="244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Normoxia     Hypoxia</a:t>
            </a: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3270250" y="800100"/>
            <a:ext cx="990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4489450" y="800100"/>
            <a:ext cx="990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1524000" y="695227"/>
            <a:ext cx="3962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Trypsin     </a:t>
            </a:r>
            <a:r>
              <a:rPr lang="en-US" b="1" dirty="0" smtClean="0"/>
              <a:t>            </a:t>
            </a:r>
            <a:r>
              <a:rPr lang="en-US" b="1" dirty="0"/>
              <a:t>-         +      -       +  </a:t>
            </a:r>
          </a:p>
        </p:txBody>
      </p:sp>
    </p:spTree>
    <p:extLst>
      <p:ext uri="{BB962C8B-B14F-4D97-AF65-F5344CB8AC3E}">
        <p14:creationId xmlns:p14="http://schemas.microsoft.com/office/powerpoint/2010/main" val="1521875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Satish Srinivasan</dc:creator>
  <cp:lastModifiedBy>Satish Srinivasan</cp:lastModifiedBy>
  <cp:revision>9</cp:revision>
  <dcterms:created xsi:type="dcterms:W3CDTF">2013-08-02T18:02:16Z</dcterms:created>
  <dcterms:modified xsi:type="dcterms:W3CDTF">2013-09-10T19:51:32Z</dcterms:modified>
</cp:coreProperties>
</file>