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34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4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3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6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2532-734D-4E4A-8728-28E81098180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84BA0-A1A4-BC4C-A5B4-B860E808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S3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The quality of assembled sequences as a function of sequencing depth for </a:t>
            </a:r>
            <a:r>
              <a:rPr lang="en-US" sz="1400" b="1" dirty="0" smtClean="0"/>
              <a:t>all Illumina assemblies.</a:t>
            </a:r>
            <a:r>
              <a:rPr lang="en-US" sz="1400" dirty="0" smtClean="0"/>
              <a:t>  </a:t>
            </a:r>
            <a:r>
              <a:rPr lang="en-US" sz="1400" dirty="0"/>
              <a:t>The units for “Assembly Quality” are Normalized Bit Score (BS, maximum of 2) and the units of “Sequence Depth” are Sequenced Fragments/</a:t>
            </a:r>
            <a:r>
              <a:rPr lang="en-US" sz="1400" dirty="0" err="1"/>
              <a:t>bp</a:t>
            </a:r>
            <a:r>
              <a:rPr lang="en-US" sz="1400" dirty="0"/>
              <a:t> (SFB).  The number printed in the plot area  is the number of assembled sequences with normalized Bit Score above 1.5.  A BS of 1.5 is an arbitrary threshold, yet represents long </a:t>
            </a:r>
            <a:r>
              <a:rPr lang="en-US" sz="1400" dirty="0" smtClean="0"/>
              <a:t>and </a:t>
            </a:r>
            <a:r>
              <a:rPr lang="en-US" sz="1400" dirty="0"/>
              <a:t>accurate </a:t>
            </a:r>
            <a:r>
              <a:rPr lang="en-US" sz="1400" dirty="0" smtClean="0"/>
              <a:t>assemblies, and </a:t>
            </a:r>
            <a:r>
              <a:rPr lang="en-US" sz="1400" dirty="0"/>
              <a:t>is used to illustrate the difference in the high density region seen in most plots near BS 1.75-2</a:t>
            </a:r>
            <a:r>
              <a:rPr lang="en-US" sz="1400" dirty="0" smtClean="0"/>
              <a:t>.  For instance, a transcript that was reconstructed to 75% of the reference cDNA length with no errors would result in an alignment with a BS of 1.5.  Since the rate of base call errors, alignment gaps and Type II errors are very low, the BS reports primarily alignment length.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605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endix_scatter_BR1_pri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7315199" cy="5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endix_scatter_BR2_pri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9218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endix_scatter_BR2_postpr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3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endix_scatter_BR12_pri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0483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endix_scatter_BR12_postpr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endix_scatter_NORM_pri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"/>
            <a:ext cx="5460999" cy="54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endix_scatter_NORM_postpr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"/>
            <a:ext cx="5503531" cy="54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60</Words>
  <Application>Microsoft Macintosh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S3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 Honaas</dc:creator>
  <cp:lastModifiedBy>Loren Honaas</cp:lastModifiedBy>
  <cp:revision>7</cp:revision>
  <dcterms:created xsi:type="dcterms:W3CDTF">2013-04-07T19:38:25Z</dcterms:created>
  <dcterms:modified xsi:type="dcterms:W3CDTF">2015-12-15T21:49:22Z</dcterms:modified>
</cp:coreProperties>
</file>